
<file path=[Content_Types].xml><?xml version="1.0" encoding="utf-8"?>
<Types xmlns="http://schemas.openxmlformats.org/package/2006/content-types">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79" r:id="rId4"/>
    <p:sldMasterId id="2147483680" r:id="rId5"/>
    <p:sldMasterId id="214748368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Lst>
  <p:sldSz cy="5143500" cx="9144000"/>
  <p:notesSz cx="6858000" cy="9144000"/>
  <p:embeddedFontLst>
    <p:embeddedFont>
      <p:font typeface="Roboto"/>
      <p:regular r:id="rId43"/>
      <p:bold r:id="rId44"/>
      <p:italic r:id="rId45"/>
      <p:boldItalic r:id="rId46"/>
    </p:embeddedFont>
    <p:embeddedFont>
      <p:font typeface="Nunito"/>
      <p:regular r:id="rId47"/>
      <p:bold r:id="rId48"/>
      <p:italic r:id="rId49"/>
      <p:boldItalic r:id="rId50"/>
    </p:embeddedFont>
    <p:embeddedFont>
      <p:font typeface="Comfortaa"/>
      <p:regular r:id="rId51"/>
      <p:bold r:id="rId52"/>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font" Target="fonts/Roboto-bold.fntdata"/><Relationship Id="rId43" Type="http://schemas.openxmlformats.org/officeDocument/2006/relationships/font" Target="fonts/Roboto-regular.fntdata"/><Relationship Id="rId46" Type="http://schemas.openxmlformats.org/officeDocument/2006/relationships/font" Target="fonts/Roboto-boldItalic.fntdata"/><Relationship Id="rId45" Type="http://schemas.openxmlformats.org/officeDocument/2006/relationships/font" Target="fonts/Roboto-italic.fntdata"/><Relationship Id="rId1" Type="http://schemas.openxmlformats.org/officeDocument/2006/relationships/theme" Target="theme/theme3.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font" Target="fonts/Nunito-bold.fntdata"/><Relationship Id="rId47" Type="http://schemas.openxmlformats.org/officeDocument/2006/relationships/font" Target="fonts/Nunito-regular.fntdata"/><Relationship Id="rId49" Type="http://schemas.openxmlformats.org/officeDocument/2006/relationships/font" Target="fonts/Nunito-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20" Type="http://schemas.openxmlformats.org/officeDocument/2006/relationships/slide" Target="slides/slide13.xml"/><Relationship Id="rId22" Type="http://schemas.openxmlformats.org/officeDocument/2006/relationships/slide" Target="slides/slide15.xml"/><Relationship Id="rId21" Type="http://schemas.openxmlformats.org/officeDocument/2006/relationships/slide" Target="slides/slide14.xml"/><Relationship Id="rId24" Type="http://schemas.openxmlformats.org/officeDocument/2006/relationships/slide" Target="slides/slide17.xml"/><Relationship Id="rId23" Type="http://schemas.openxmlformats.org/officeDocument/2006/relationships/slide" Target="slides/slide16.xml"/><Relationship Id="rId26" Type="http://schemas.openxmlformats.org/officeDocument/2006/relationships/slide" Target="slides/slide19.xml"/><Relationship Id="rId25" Type="http://schemas.openxmlformats.org/officeDocument/2006/relationships/slide" Target="slides/slide18.xml"/><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font" Target="fonts/Comfortaa-regular.fntdata"/><Relationship Id="rId50" Type="http://schemas.openxmlformats.org/officeDocument/2006/relationships/font" Target="fonts/Nunito-boldItalic.fntdata"/><Relationship Id="rId52" Type="http://schemas.openxmlformats.org/officeDocument/2006/relationships/font" Target="fonts/Comfortaa-bold.fntdata"/><Relationship Id="rId11" Type="http://schemas.openxmlformats.org/officeDocument/2006/relationships/slide" Target="slides/slide4.xml"/><Relationship Id="rId10" Type="http://schemas.openxmlformats.org/officeDocument/2006/relationships/slide" Target="slides/slide3.xml"/><Relationship Id="rId13" Type="http://schemas.openxmlformats.org/officeDocument/2006/relationships/slide" Target="slides/slide6.xml"/><Relationship Id="rId12" Type="http://schemas.openxmlformats.org/officeDocument/2006/relationships/slide" Target="slides/slide5.xml"/><Relationship Id="rId15" Type="http://schemas.openxmlformats.org/officeDocument/2006/relationships/slide" Target="slides/slide8.xml"/><Relationship Id="rId14" Type="http://schemas.openxmlformats.org/officeDocument/2006/relationships/slide" Target="slides/slide7.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pbs.org/newshour/show/childrens-hospitals-become-targets-of-anti-transgender-attacks-and-harassment" TargetMode="Externa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thetrevorproject.org/wp-content/uploads/2019/06/Trevor-Project-Accepting-Adult-Research-Brief_June-2019.pdf" TargetMode="External"/><Relationship Id="rId3" Type="http://schemas.openxmlformats.org/officeDocument/2006/relationships/hyperlink" Target="https://glaad.org/publications/accelerating-acceptance-2023/" TargetMode="External"/><Relationship Id="rId4" Type="http://schemas.openxmlformats.org/officeDocument/2006/relationships/hyperlink" Target="https://www.washingtonpost.com/dc-md-va/2023/06/14/lgbtq-rights-state-legislative-attacks/" TargetMode="Externa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ansequality.org/issues/resources/supporting-the-transgender-people-in-your-life-a-guide-to-being-a-good-ally" TargetMode="Externa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ransequality.org/issues/resources/supporting-the-transgender-people-in-your-life-a-guide-to-being-a-good-ally" TargetMode="Externa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thehill.com/homenews/lgbtq/4259292-fbi-crime-statistics-show-anti-lgbtq-hate-crimes-on-the-rise/"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hrc.org/resources/fatal-violence-against-the-transgender-and-gender-expansive-community-in-2023" TargetMode="Externa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nn4youth.org/lgbtq-homeless-youth/" TargetMode="External"/><Relationship Id="rId3" Type="http://schemas.openxmlformats.org/officeDocument/2006/relationships/hyperlink" Target="https://www.thetrevorproject.org/survey-2022/" TargetMode="External"/><Relationship Id="rId4" Type="http://schemas.openxmlformats.org/officeDocument/2006/relationships/hyperlink" Target="https://www.americanprogress.org/article/discrimination-prevents-lgbtq-people-accessing-health-care/" TargetMode="External"/><Relationship Id="rId5" Type="http://schemas.openxmlformats.org/officeDocument/2006/relationships/hyperlink" Target="https://www.aclu.org/legislative-attacks-on-lgbtq-rights-2024" TargetMode="Externa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g25a2a501e63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52" name="Google Shape;252;g25a2a501e63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3" name="Shape 323"/>
        <p:cNvGrpSpPr/>
        <p:nvPr/>
      </p:nvGrpSpPr>
      <p:grpSpPr>
        <a:xfrm>
          <a:off x="0" y="0"/>
          <a:ext cx="0" cy="0"/>
          <a:chOff x="0" y="0"/>
          <a:chExt cx="0" cy="0"/>
        </a:xfrm>
      </p:grpSpPr>
      <p:sp>
        <p:nvSpPr>
          <p:cNvPr id="324" name="Google Shape;324;g2b6cd03819d_0_15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2b6cd03819d_0_15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Source: </a:t>
            </a:r>
            <a:r>
              <a:rPr lang="en" u="sng">
                <a:solidFill>
                  <a:schemeClr val="hlink"/>
                </a:solidFill>
                <a:hlinkClick r:id="rId2"/>
              </a:rPr>
              <a:t>https://www.pbs.org/newshour/show/childrens-hospitals-become-targets-of-anti-transgender-attacks-and-harassment</a:t>
            </a:r>
            <a:r>
              <a:rPr lang="en"/>
              <a:t>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1" name="Shape 331"/>
        <p:cNvGrpSpPr/>
        <p:nvPr/>
      </p:nvGrpSpPr>
      <p:grpSpPr>
        <a:xfrm>
          <a:off x="0" y="0"/>
          <a:ext cx="0" cy="0"/>
          <a:chOff x="0" y="0"/>
          <a:chExt cx="0" cy="0"/>
        </a:xfrm>
      </p:grpSpPr>
      <p:sp>
        <p:nvSpPr>
          <p:cNvPr id="332" name="Google Shape;332;g2d0f3ef697c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3" name="Google Shape;333;g2d0f3ef697c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40,000 Youth Nationwide from 13-24</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8" name="Shape 338"/>
        <p:cNvGrpSpPr/>
        <p:nvPr/>
      </p:nvGrpSpPr>
      <p:grpSpPr>
        <a:xfrm>
          <a:off x="0" y="0"/>
          <a:ext cx="0" cy="0"/>
          <a:chOff x="0" y="0"/>
          <a:chExt cx="0" cy="0"/>
        </a:xfrm>
      </p:grpSpPr>
      <p:sp>
        <p:nvSpPr>
          <p:cNvPr id="339" name="Google Shape;339;g2b6cd03819d_0_2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2b6cd03819d_0_2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Clementine</a:t>
            </a:r>
            <a:endParaRPr/>
          </a:p>
          <a:p>
            <a:pPr indent="0" lvl="0" marL="0" rtl="0" algn="l">
              <a:spcBef>
                <a:spcPts val="0"/>
              </a:spcBef>
              <a:spcAft>
                <a:spcPts val="0"/>
              </a:spcAft>
              <a:buNone/>
            </a:pPr>
            <a:r>
              <a:rPr lang="en" u="sng">
                <a:solidFill>
                  <a:schemeClr val="hlink"/>
                </a:solidFill>
                <a:hlinkClick r:id="rId2"/>
              </a:rPr>
              <a:t>https://www.thetrevorproject.org/wp-content/uploads/2019/06/Trevor-Project-Accepting-Adult-Research-Brief_June-2019.pdf</a:t>
            </a:r>
            <a:r>
              <a:rPr lang="en"/>
              <a:t> </a:t>
            </a:r>
            <a:endParaRPr/>
          </a:p>
          <a:p>
            <a:pPr indent="0" lvl="0" marL="0" rtl="0" algn="l">
              <a:spcBef>
                <a:spcPts val="0"/>
              </a:spcBef>
              <a:spcAft>
                <a:spcPts val="0"/>
              </a:spcAft>
              <a:buNone/>
            </a:pPr>
            <a:r>
              <a:rPr lang="en" u="sng">
                <a:solidFill>
                  <a:schemeClr val="hlink"/>
                </a:solidFill>
                <a:hlinkClick r:id="rId3"/>
              </a:rPr>
              <a:t>https://glaad.org/publications/accelerating-acceptance-2023/</a:t>
            </a:r>
            <a:r>
              <a:rPr lang="en"/>
              <a:t> </a:t>
            </a:r>
            <a:endParaRPr/>
          </a:p>
          <a:p>
            <a:pPr indent="0" lvl="0" marL="0" rtl="0" algn="l">
              <a:spcBef>
                <a:spcPts val="0"/>
              </a:spcBef>
              <a:spcAft>
                <a:spcPts val="0"/>
              </a:spcAft>
              <a:buNone/>
            </a:pPr>
            <a:r>
              <a:rPr lang="en" u="sng">
                <a:solidFill>
                  <a:schemeClr val="hlink"/>
                </a:solidFill>
                <a:hlinkClick r:id="rId4"/>
              </a:rPr>
              <a:t>https://www.washingtonpost.com/dc-md-va/2023/06/14/lgbtq-rights-state-legislative-attacks/</a:t>
            </a:r>
            <a:r>
              <a:rPr lang="en"/>
              <a:t>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5" name="Shape 345"/>
        <p:cNvGrpSpPr/>
        <p:nvPr/>
      </p:nvGrpSpPr>
      <p:grpSpPr>
        <a:xfrm>
          <a:off x="0" y="0"/>
          <a:ext cx="0" cy="0"/>
          <a:chOff x="0" y="0"/>
          <a:chExt cx="0" cy="0"/>
        </a:xfrm>
      </p:grpSpPr>
      <p:sp>
        <p:nvSpPr>
          <p:cNvPr id="346" name="Google Shape;346;g2d0f3ef697c_0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7" name="Google Shape;347;g2d0f3ef697c_0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d0f3ef697c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4" name="Google Shape;354;g2d0f3ef697c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14fcdb470b_0_31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61" name="Google Shape;361;g214fcdb470b_0_3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Clem</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1f3f637f3bd_5_2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1f3f637f3bd_5_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Clementine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Everyone in this room has an experience of gender! Identity is your internal sense of being a gender </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5" name="Shape 375"/>
        <p:cNvGrpSpPr/>
        <p:nvPr/>
      </p:nvGrpSpPr>
      <p:grpSpPr>
        <a:xfrm>
          <a:off x="0" y="0"/>
          <a:ext cx="0" cy="0"/>
          <a:chOff x="0" y="0"/>
          <a:chExt cx="0" cy="0"/>
        </a:xfrm>
      </p:grpSpPr>
      <p:sp>
        <p:nvSpPr>
          <p:cNvPr id="376" name="Google Shape;376;g2b6cd03819d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77" name="Google Shape;377;g2b6cd03819d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Everyone in this room has an experience of gender! Identity is your internal sense of being a gender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2b6cd03819d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84" name="Google Shape;384;g2b6cd03819d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Gender expression can change day to day. Gender identity can also change multiple times. The way someone understands themself is going to be different from how you understand them because you are not them! The cool thing is that you don’t actually have to fully understand someone’s gender identity/expression/etc, to extend respect and care.</a:t>
            </a:r>
            <a:endParaRPr/>
          </a:p>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0" name="Shape 390"/>
        <p:cNvGrpSpPr/>
        <p:nvPr/>
      </p:nvGrpSpPr>
      <p:grpSpPr>
        <a:xfrm>
          <a:off x="0" y="0"/>
          <a:ext cx="0" cy="0"/>
          <a:chOff x="0" y="0"/>
          <a:chExt cx="0" cy="0"/>
        </a:xfrm>
      </p:grpSpPr>
      <p:sp>
        <p:nvSpPr>
          <p:cNvPr id="391" name="Google Shape;391;g1f3f7a60c9d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2" name="Google Shape;392;g1f3f7a60c9d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Clementine</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5" name="Shape 265"/>
        <p:cNvGrpSpPr/>
        <p:nvPr/>
      </p:nvGrpSpPr>
      <p:grpSpPr>
        <a:xfrm>
          <a:off x="0" y="0"/>
          <a:ext cx="0" cy="0"/>
          <a:chOff x="0" y="0"/>
          <a:chExt cx="0" cy="0"/>
        </a:xfrm>
      </p:grpSpPr>
      <p:sp>
        <p:nvSpPr>
          <p:cNvPr id="266" name="Google Shape;266;g1f3f637f3bd_5_1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67" name="Google Shape;267;g1f3f637f3bd_5_1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Clem</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8" name="Shape 398"/>
        <p:cNvGrpSpPr/>
        <p:nvPr/>
      </p:nvGrpSpPr>
      <p:grpSpPr>
        <a:xfrm>
          <a:off x="0" y="0"/>
          <a:ext cx="0" cy="0"/>
          <a:chOff x="0" y="0"/>
          <a:chExt cx="0" cy="0"/>
        </a:xfrm>
      </p:grpSpPr>
      <p:sp>
        <p:nvSpPr>
          <p:cNvPr id="399" name="Google Shape;399;g1f3f7a60c9d_0_26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0" name="Google Shape;400;g1f3f7a60c9d_0_26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1f3f7a60c9d_0_2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09" name="Google Shape;409;g1f3f7a60c9d_0_2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5" name="Shape 415"/>
        <p:cNvGrpSpPr/>
        <p:nvPr/>
      </p:nvGrpSpPr>
      <p:grpSpPr>
        <a:xfrm>
          <a:off x="0" y="0"/>
          <a:ext cx="0" cy="0"/>
          <a:chOff x="0" y="0"/>
          <a:chExt cx="0" cy="0"/>
        </a:xfrm>
      </p:grpSpPr>
      <p:sp>
        <p:nvSpPr>
          <p:cNvPr id="416" name="Google Shape;416;g1f3f637f3bd_5_3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17" name="Google Shape;417;g1f3f637f3bd_5_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b6cd03819d_0_63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6" name="Google Shape;426;g2b6cd03819d_0_63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1" name="Shape 431"/>
        <p:cNvGrpSpPr/>
        <p:nvPr/>
      </p:nvGrpSpPr>
      <p:grpSpPr>
        <a:xfrm>
          <a:off x="0" y="0"/>
          <a:ext cx="0" cy="0"/>
          <a:chOff x="0" y="0"/>
          <a:chExt cx="0" cy="0"/>
        </a:xfrm>
      </p:grpSpPr>
      <p:sp>
        <p:nvSpPr>
          <p:cNvPr id="432" name="Google Shape;432;g2b6cd03819d_0_37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33" name="Google Shape;433;g2b6cd03819d_0_37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9" name="Shape 439"/>
        <p:cNvGrpSpPr/>
        <p:nvPr/>
      </p:nvGrpSpPr>
      <p:grpSpPr>
        <a:xfrm>
          <a:off x="0" y="0"/>
          <a:ext cx="0" cy="0"/>
          <a:chOff x="0" y="0"/>
          <a:chExt cx="0" cy="0"/>
        </a:xfrm>
      </p:grpSpPr>
      <p:sp>
        <p:nvSpPr>
          <p:cNvPr id="440" name="Google Shape;440;g2d0f3ef697c_0_1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1" name="Google Shape;441;g2d0f3ef697c_0_1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Tag team</a:t>
            </a:r>
            <a:endParaRPr b="1"/>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2d0f3ef697c_0_20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48" name="Google Shape;448;g2d0f3ef697c_0_20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Tag team</a:t>
            </a:r>
            <a:endParaRPr b="1"/>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3" name="Shape 453"/>
        <p:cNvGrpSpPr/>
        <p:nvPr/>
      </p:nvGrpSpPr>
      <p:grpSpPr>
        <a:xfrm>
          <a:off x="0" y="0"/>
          <a:ext cx="0" cy="0"/>
          <a:chOff x="0" y="0"/>
          <a:chExt cx="0" cy="0"/>
        </a:xfrm>
      </p:grpSpPr>
      <p:sp>
        <p:nvSpPr>
          <p:cNvPr id="454" name="Google Shape;454;g2d0f3ef697c_0_2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55" name="Google Shape;455;g2d0f3ef697c_0_2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Tag team</a:t>
            </a:r>
            <a:endParaRPr b="1"/>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1f3f637f3bd_5_4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62" name="Google Shape;462;g1f3f637f3bd_5_4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Clem</a:t>
            </a: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1f3f7a60c9d_0_36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1f3f7a60c9d_0_36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700"/>
              <a:t>Clem</a:t>
            </a:r>
            <a:endParaRPr b="1" sz="1700"/>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2" name="Shape 272"/>
        <p:cNvGrpSpPr/>
        <p:nvPr/>
      </p:nvGrpSpPr>
      <p:grpSpPr>
        <a:xfrm>
          <a:off x="0" y="0"/>
          <a:ext cx="0" cy="0"/>
          <a:chOff x="0" y="0"/>
          <a:chExt cx="0" cy="0"/>
        </a:xfrm>
      </p:grpSpPr>
      <p:sp>
        <p:nvSpPr>
          <p:cNvPr id="273" name="Google Shape;273;g1f3f7a60c9d_0_1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74" name="Google Shape;274;g1f3f7a60c9d_0_1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7" name="Shape 477"/>
        <p:cNvGrpSpPr/>
        <p:nvPr/>
      </p:nvGrpSpPr>
      <p:grpSpPr>
        <a:xfrm>
          <a:off x="0" y="0"/>
          <a:ext cx="0" cy="0"/>
          <a:chOff x="0" y="0"/>
          <a:chExt cx="0" cy="0"/>
        </a:xfrm>
      </p:grpSpPr>
      <p:sp>
        <p:nvSpPr>
          <p:cNvPr id="478" name="Google Shape;478;g1f3f7a60c9d_0_37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79" name="Google Shape;479;g1f3f7a60c9d_0_37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a:solidFill>
                  <a:schemeClr val="dk1"/>
                </a:solidFill>
              </a:rPr>
              <a:t>Clem</a:t>
            </a:r>
            <a:endParaRPr/>
          </a:p>
          <a:p>
            <a:pPr indent="0" lvl="0" marL="0" rtl="0" algn="l">
              <a:spcBef>
                <a:spcPts val="0"/>
              </a:spcBef>
              <a:spcAft>
                <a:spcPts val="0"/>
              </a:spcAft>
              <a:buNone/>
            </a:pPr>
            <a:r>
              <a:rPr lang="en"/>
              <a:t>How did this activity feel to do? </a:t>
            </a:r>
            <a:endParaRPr/>
          </a:p>
          <a:p>
            <a:pPr indent="0" lvl="0" marL="0" rtl="0" algn="l">
              <a:spcBef>
                <a:spcPts val="0"/>
              </a:spcBef>
              <a:spcAft>
                <a:spcPts val="0"/>
              </a:spcAft>
              <a:buNone/>
            </a:pPr>
            <a:r>
              <a:rPr lang="en"/>
              <a:t>Did anyone find it easy? What about difficult? </a:t>
            </a:r>
            <a:br>
              <a:rPr lang="en"/>
            </a:br>
            <a:r>
              <a:rPr lang="en"/>
              <a:t>Emphasize that this is something I do frequently, it’s common to need to do for someone if you are getting used to new pronouns (i.e. try to tackle the “I’m just not good at this” mindset - everyone needs to work on it, even gender nonconforming people!)</a:t>
            </a:r>
            <a:endParaRPr/>
          </a:p>
          <a:p>
            <a:pPr indent="0" lvl="0" marL="0" rtl="0" algn="l">
              <a:spcBef>
                <a:spcPts val="0"/>
              </a:spcBef>
              <a:spcAft>
                <a:spcPts val="0"/>
              </a:spcAft>
              <a:buNone/>
            </a:pPr>
            <a:r>
              <a:rPr lang="en"/>
              <a:t>Lead into the …. So that’s all great, but why are we discussing this? Transition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4" name="Shape 484"/>
        <p:cNvGrpSpPr/>
        <p:nvPr/>
      </p:nvGrpSpPr>
      <p:grpSpPr>
        <a:xfrm>
          <a:off x="0" y="0"/>
          <a:ext cx="0" cy="0"/>
          <a:chOff x="0" y="0"/>
          <a:chExt cx="0" cy="0"/>
        </a:xfrm>
      </p:grpSpPr>
      <p:sp>
        <p:nvSpPr>
          <p:cNvPr id="485" name="Google Shape;485;g1f3f637f3bd_5_5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86" name="Google Shape;486;g1f3f637f3bd_5_5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a:solidFill>
                  <a:schemeClr val="dk1"/>
                </a:solidFill>
              </a:rPr>
              <a:t>Clem</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2" name="Shape 492"/>
        <p:cNvGrpSpPr/>
        <p:nvPr/>
      </p:nvGrpSpPr>
      <p:grpSpPr>
        <a:xfrm>
          <a:off x="0" y="0"/>
          <a:ext cx="0" cy="0"/>
          <a:chOff x="0" y="0"/>
          <a:chExt cx="0" cy="0"/>
        </a:xfrm>
      </p:grpSpPr>
      <p:sp>
        <p:nvSpPr>
          <p:cNvPr id="493" name="Google Shape;493;g2b6cd03819d_0_649: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94" name="Google Shape;494;g2b6cd03819d_0_64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600"/>
              <a:t>Sarah</a:t>
            </a:r>
            <a:endParaRPr b="1" sz="1600"/>
          </a:p>
          <a:p>
            <a:pPr indent="0" lvl="0" marL="0" rtl="0" algn="l">
              <a:spcBef>
                <a:spcPts val="0"/>
              </a:spcBef>
              <a:spcAft>
                <a:spcPts val="0"/>
              </a:spcAft>
              <a:buNone/>
            </a:pPr>
            <a:r>
              <a:rPr lang="en"/>
              <a:t>Additional </a:t>
            </a:r>
            <a:r>
              <a:rPr lang="en"/>
              <a:t>Source: </a:t>
            </a:r>
            <a:r>
              <a:rPr lang="en" u="sng">
                <a:solidFill>
                  <a:schemeClr val="hlink"/>
                </a:solidFill>
                <a:hlinkClick r:id="rId2"/>
              </a:rPr>
              <a:t>https://transequality.org/issues/resources/supporting-the-transgender-people-in-your-life-a-guide-to-being-a-good-ally</a:t>
            </a:r>
            <a:r>
              <a:rPr lang="en"/>
              <a:t>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1f3f637f3bd_5_7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03" name="Google Shape;503;g1f3f637f3bd_5_7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600">
                <a:solidFill>
                  <a:schemeClr val="dk1"/>
                </a:solidFill>
              </a:rPr>
              <a:t>Sarah</a:t>
            </a:r>
            <a:endParaRPr/>
          </a:p>
          <a:p>
            <a:pPr indent="0" lvl="0" marL="0" rtl="0" algn="l">
              <a:spcBef>
                <a:spcPts val="0"/>
              </a:spcBef>
              <a:spcAft>
                <a:spcPts val="0"/>
              </a:spcAft>
              <a:buNone/>
            </a:pPr>
            <a:r>
              <a:rPr lang="en"/>
              <a:t>Additional Source: </a:t>
            </a:r>
            <a:r>
              <a:rPr lang="en" u="sng">
                <a:solidFill>
                  <a:schemeClr val="hlink"/>
                </a:solidFill>
                <a:hlinkClick r:id="rId2"/>
              </a:rPr>
              <a:t>https://transequality.org/issues/resources/supporting-the-transgender-people-in-your-life-a-guide-to-being-a-good-ally</a:t>
            </a:r>
            <a:r>
              <a:rPr lang="en"/>
              <a:t>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g190de3b5d36_0_1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12" name="Google Shape;512;g190de3b5d36_0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b="1" lang="en" sz="1700">
                <a:solidFill>
                  <a:schemeClr val="dk1"/>
                </a:solidFill>
              </a:rPr>
              <a:t>Clem</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2" name="Shape 522"/>
        <p:cNvGrpSpPr/>
        <p:nvPr/>
      </p:nvGrpSpPr>
      <p:grpSpPr>
        <a:xfrm>
          <a:off x="0" y="0"/>
          <a:ext cx="0" cy="0"/>
          <a:chOff x="0" y="0"/>
          <a:chExt cx="0" cy="0"/>
        </a:xfrm>
      </p:grpSpPr>
      <p:sp>
        <p:nvSpPr>
          <p:cNvPr id="523" name="Google Shape;523;g2220191465c_0_13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24" name="Google Shape;524;g2220191465c_0_13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sz="1800"/>
              <a:t>Sarah</a:t>
            </a:r>
            <a:endParaRPr b="1" sz="180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25a2a501e63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25a2a501e63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8" name="Shape 288"/>
        <p:cNvGrpSpPr/>
        <p:nvPr/>
      </p:nvGrpSpPr>
      <p:grpSpPr>
        <a:xfrm>
          <a:off x="0" y="0"/>
          <a:ext cx="0" cy="0"/>
          <a:chOff x="0" y="0"/>
          <a:chExt cx="0" cy="0"/>
        </a:xfrm>
      </p:grpSpPr>
      <p:sp>
        <p:nvSpPr>
          <p:cNvPr id="289" name="Google Shape;289;g18e1985ffbc_0_16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g18e1985ffbc_0_1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Clementine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2b6cd03819d_0_24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7" name="Google Shape;297;g2b6cd03819d_0_24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Clementine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2" name="Shape 302"/>
        <p:cNvGrpSpPr/>
        <p:nvPr/>
      </p:nvGrpSpPr>
      <p:grpSpPr>
        <a:xfrm>
          <a:off x="0" y="0"/>
          <a:ext cx="0" cy="0"/>
          <a:chOff x="0" y="0"/>
          <a:chExt cx="0" cy="0"/>
        </a:xfrm>
      </p:grpSpPr>
      <p:sp>
        <p:nvSpPr>
          <p:cNvPr id="303" name="Google Shape;303;g1f3f637f3bd_5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4" name="Google Shape;304;g1f3f637f3bd_5_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Source: </a:t>
            </a:r>
            <a:r>
              <a:rPr lang="en" u="sng">
                <a:solidFill>
                  <a:schemeClr val="hlink"/>
                </a:solidFill>
                <a:hlinkClick r:id="rId2"/>
              </a:rPr>
              <a:t>https://thehill.com/homenews/lgbtq/4259292-fbi-crime-statistics-show-anti-lgbtq-hate-crimes-on-the-rise/</a:t>
            </a:r>
            <a:r>
              <a:rPr lang="en">
                <a:solidFill>
                  <a:schemeClr val="dk1"/>
                </a:solidFill>
              </a:rPr>
              <a:t> </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2b6cd03819d_0_26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1" name="Google Shape;311;g2b6cd03819d_0_26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 At least, because this statistic is likely an underestimate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Source: </a:t>
            </a:r>
            <a:r>
              <a:rPr lang="en" u="sng">
                <a:solidFill>
                  <a:schemeClr val="hlink"/>
                </a:solidFill>
                <a:hlinkClick r:id="rId2"/>
              </a:rPr>
              <a:t>https://www.hrc.org/resources/fatal-violence-against-the-transgender-and-gender-expansive-community-in-2023</a:t>
            </a:r>
            <a:r>
              <a:rPr lang="en"/>
              <a:t>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6" name="Shape 316"/>
        <p:cNvGrpSpPr/>
        <p:nvPr/>
      </p:nvGrpSpPr>
      <p:grpSpPr>
        <a:xfrm>
          <a:off x="0" y="0"/>
          <a:ext cx="0" cy="0"/>
          <a:chOff x="0" y="0"/>
          <a:chExt cx="0" cy="0"/>
        </a:xfrm>
      </p:grpSpPr>
      <p:sp>
        <p:nvSpPr>
          <p:cNvPr id="317" name="Google Shape;317;g2b6cd03819d_0_254: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8" name="Google Shape;318;g2b6cd03819d_0_25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Sarah</a:t>
            </a:r>
            <a:endParaRPr/>
          </a:p>
          <a:p>
            <a:pPr indent="0" lvl="0" marL="0" rtl="0" algn="l">
              <a:spcBef>
                <a:spcPts val="0"/>
              </a:spcBef>
              <a:spcAft>
                <a:spcPts val="0"/>
              </a:spcAft>
              <a:buNone/>
            </a:pPr>
            <a:r>
              <a:t/>
            </a:r>
            <a:endParaRPr/>
          </a:p>
          <a:p>
            <a:pPr indent="0" lvl="0" marL="0" rtl="0" algn="l">
              <a:spcBef>
                <a:spcPts val="0"/>
              </a:spcBef>
              <a:spcAft>
                <a:spcPts val="0"/>
              </a:spcAft>
              <a:buNone/>
            </a:pPr>
            <a:r>
              <a:rPr lang="en" u="sng">
                <a:solidFill>
                  <a:schemeClr val="hlink"/>
                </a:solidFill>
                <a:hlinkClick r:id="rId2"/>
              </a:rPr>
              <a:t>https://nn4youth.org/lgbtq-homeless-youth/</a:t>
            </a:r>
            <a:r>
              <a:rPr lang="en"/>
              <a:t> </a:t>
            </a:r>
            <a:endParaRPr/>
          </a:p>
          <a:p>
            <a:pPr indent="0" lvl="0" marL="0" rtl="0" algn="l">
              <a:spcBef>
                <a:spcPts val="0"/>
              </a:spcBef>
              <a:spcAft>
                <a:spcPts val="0"/>
              </a:spcAft>
              <a:buNone/>
            </a:pPr>
            <a:r>
              <a:rPr lang="en" u="sng">
                <a:solidFill>
                  <a:schemeClr val="hlink"/>
                </a:solidFill>
                <a:hlinkClick r:id="rId3"/>
              </a:rPr>
              <a:t>https://www.thetrevorproject.org/survey-2022/</a:t>
            </a:r>
            <a:r>
              <a:rPr lang="en">
                <a:solidFill>
                  <a:schemeClr val="dk1"/>
                </a:solidFill>
              </a:rPr>
              <a:t> </a:t>
            </a:r>
            <a:endParaRPr>
              <a:solidFill>
                <a:schemeClr val="dk1"/>
              </a:solidFill>
            </a:endParaRPr>
          </a:p>
          <a:p>
            <a:pPr indent="0" lvl="0" marL="0" rtl="0" algn="l">
              <a:spcBef>
                <a:spcPts val="0"/>
              </a:spcBef>
              <a:spcAft>
                <a:spcPts val="0"/>
              </a:spcAft>
              <a:buClr>
                <a:schemeClr val="dk1"/>
              </a:buClr>
              <a:buSzPts val="1100"/>
              <a:buFont typeface="Arial"/>
              <a:buNone/>
            </a:pPr>
            <a:r>
              <a:rPr lang="en" u="sng">
                <a:solidFill>
                  <a:schemeClr val="hlink"/>
                </a:solidFill>
                <a:hlinkClick r:id="rId4"/>
              </a:rPr>
              <a:t>https://www.americanprogress.org/article/discrimination-prevents-lgbtq-people-accessing-health-care/</a:t>
            </a:r>
            <a:r>
              <a:rPr lang="en">
                <a:solidFill>
                  <a:schemeClr val="dk1"/>
                </a:solidFill>
              </a:rPr>
              <a:t> </a:t>
            </a:r>
            <a:endParaRPr>
              <a:solidFill>
                <a:schemeClr val="dk1"/>
              </a:solidFill>
            </a:endParaRPr>
          </a:p>
          <a:p>
            <a:pPr indent="0" lvl="0" marL="0" rtl="0" algn="l">
              <a:spcBef>
                <a:spcPts val="0"/>
              </a:spcBef>
              <a:spcAft>
                <a:spcPts val="0"/>
              </a:spcAft>
              <a:buNone/>
            </a:pPr>
            <a:r>
              <a:rPr lang="en" u="sng">
                <a:solidFill>
                  <a:schemeClr val="hlink"/>
                </a:solidFill>
                <a:hlinkClick r:id="rId5"/>
              </a:rPr>
              <a:t>https://www.aclu.org/legislative-attacks-on-lgbtq-rights-2024</a:t>
            </a:r>
            <a:r>
              <a:rPr lang="en"/>
              <a:t>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4.pn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9" name="Shape 9"/>
        <p:cNvGrpSpPr/>
        <p:nvPr/>
      </p:nvGrpSpPr>
      <p:grpSpPr>
        <a:xfrm>
          <a:off x="0" y="0"/>
          <a:ext cx="0" cy="0"/>
          <a:chOff x="0" y="0"/>
          <a:chExt cx="0" cy="0"/>
        </a:xfrm>
      </p:grpSpPr>
      <p:grpSp>
        <p:nvGrpSpPr>
          <p:cNvPr id="10" name="Google Shape;10;p2"/>
          <p:cNvGrpSpPr/>
          <p:nvPr/>
        </p:nvGrpSpPr>
        <p:grpSpPr>
          <a:xfrm>
            <a:off x="6098378" y="5"/>
            <a:ext cx="3045625" cy="2030570"/>
            <a:chOff x="6098378" y="5"/>
            <a:chExt cx="3045625" cy="2030570"/>
          </a:xfrm>
        </p:grpSpPr>
        <p:sp>
          <p:nvSpPr>
            <p:cNvPr id="11" name="Google Shape;11;p2"/>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2" name="Google Shape;12;p2"/>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3" name="Google Shape;13;p2"/>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4" name="Google Shape;14;p2"/>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5" name="Google Shape;15;p2"/>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sp>
        <p:nvSpPr>
          <p:cNvPr id="16" name="Google Shape;16;p2"/>
          <p:cNvSpPr txBox="1"/>
          <p:nvPr>
            <p:ph type="ctrTitle"/>
          </p:nvPr>
        </p:nvSpPr>
        <p:spPr>
          <a:xfrm>
            <a:off x="598100" y="1775222"/>
            <a:ext cx="8222100" cy="838800"/>
          </a:xfrm>
          <a:prstGeom prst="rect">
            <a:avLst/>
          </a:prstGeom>
        </p:spPr>
        <p:txBody>
          <a:bodyPr anchorCtr="0" anchor="b" bIns="91425" lIns="91425" spcFirstLastPara="1" rIns="91425" wrap="square" tIns="91425">
            <a:normAutofit/>
          </a:bodyPr>
          <a:lstStyle>
            <a:lvl1pPr lvl="0">
              <a:spcBef>
                <a:spcPts val="0"/>
              </a:spcBef>
              <a:spcAft>
                <a:spcPts val="0"/>
              </a:spcAft>
              <a:buClr>
                <a:srgbClr val="434343"/>
              </a:buClr>
              <a:buSzPts val="4200"/>
              <a:buFont typeface="Verdana"/>
              <a:buNone/>
              <a:defRPr sz="4200">
                <a:solidFill>
                  <a:srgbClr val="434343"/>
                </a:solidFill>
                <a:latin typeface="Verdana"/>
                <a:ea typeface="Verdana"/>
                <a:cs typeface="Verdana"/>
                <a:sym typeface="Verdana"/>
              </a:defRPr>
            </a:lvl1pPr>
            <a:lvl2pPr lvl="1">
              <a:spcBef>
                <a:spcPts val="0"/>
              </a:spcBef>
              <a:spcAft>
                <a:spcPts val="0"/>
              </a:spcAft>
              <a:buClr>
                <a:srgbClr val="434343"/>
              </a:buClr>
              <a:buSzPts val="4200"/>
              <a:buNone/>
              <a:defRPr sz="4200">
                <a:solidFill>
                  <a:srgbClr val="434343"/>
                </a:solidFill>
              </a:defRPr>
            </a:lvl2pPr>
            <a:lvl3pPr lvl="2">
              <a:spcBef>
                <a:spcPts val="0"/>
              </a:spcBef>
              <a:spcAft>
                <a:spcPts val="0"/>
              </a:spcAft>
              <a:buClr>
                <a:srgbClr val="434343"/>
              </a:buClr>
              <a:buSzPts val="4200"/>
              <a:buNone/>
              <a:defRPr sz="4200">
                <a:solidFill>
                  <a:srgbClr val="434343"/>
                </a:solidFill>
              </a:defRPr>
            </a:lvl3pPr>
            <a:lvl4pPr lvl="3">
              <a:spcBef>
                <a:spcPts val="0"/>
              </a:spcBef>
              <a:spcAft>
                <a:spcPts val="0"/>
              </a:spcAft>
              <a:buClr>
                <a:srgbClr val="434343"/>
              </a:buClr>
              <a:buSzPts val="4200"/>
              <a:buNone/>
              <a:defRPr sz="4200">
                <a:solidFill>
                  <a:srgbClr val="434343"/>
                </a:solidFill>
              </a:defRPr>
            </a:lvl4pPr>
            <a:lvl5pPr lvl="4">
              <a:spcBef>
                <a:spcPts val="0"/>
              </a:spcBef>
              <a:spcAft>
                <a:spcPts val="0"/>
              </a:spcAft>
              <a:buClr>
                <a:srgbClr val="434343"/>
              </a:buClr>
              <a:buSzPts val="4200"/>
              <a:buNone/>
              <a:defRPr sz="4200">
                <a:solidFill>
                  <a:srgbClr val="434343"/>
                </a:solidFill>
              </a:defRPr>
            </a:lvl5pPr>
            <a:lvl6pPr lvl="5">
              <a:spcBef>
                <a:spcPts val="0"/>
              </a:spcBef>
              <a:spcAft>
                <a:spcPts val="0"/>
              </a:spcAft>
              <a:buClr>
                <a:srgbClr val="434343"/>
              </a:buClr>
              <a:buSzPts val="4200"/>
              <a:buNone/>
              <a:defRPr sz="4200">
                <a:solidFill>
                  <a:srgbClr val="434343"/>
                </a:solidFill>
              </a:defRPr>
            </a:lvl6pPr>
            <a:lvl7pPr lvl="6">
              <a:spcBef>
                <a:spcPts val="0"/>
              </a:spcBef>
              <a:spcAft>
                <a:spcPts val="0"/>
              </a:spcAft>
              <a:buClr>
                <a:srgbClr val="434343"/>
              </a:buClr>
              <a:buSzPts val="4200"/>
              <a:buNone/>
              <a:defRPr sz="4200">
                <a:solidFill>
                  <a:srgbClr val="434343"/>
                </a:solidFill>
              </a:defRPr>
            </a:lvl7pPr>
            <a:lvl8pPr lvl="7">
              <a:spcBef>
                <a:spcPts val="0"/>
              </a:spcBef>
              <a:spcAft>
                <a:spcPts val="0"/>
              </a:spcAft>
              <a:buClr>
                <a:srgbClr val="434343"/>
              </a:buClr>
              <a:buSzPts val="4200"/>
              <a:buNone/>
              <a:defRPr sz="4200">
                <a:solidFill>
                  <a:srgbClr val="434343"/>
                </a:solidFill>
              </a:defRPr>
            </a:lvl8pPr>
            <a:lvl9pPr lvl="8">
              <a:spcBef>
                <a:spcPts val="0"/>
              </a:spcBef>
              <a:spcAft>
                <a:spcPts val="0"/>
              </a:spcAft>
              <a:buClr>
                <a:srgbClr val="434343"/>
              </a:buClr>
              <a:buSzPts val="4200"/>
              <a:buNone/>
              <a:defRPr sz="4200">
                <a:solidFill>
                  <a:srgbClr val="434343"/>
                </a:solidFill>
              </a:defRPr>
            </a:lvl9pPr>
          </a:lstStyle>
          <a:p/>
        </p:txBody>
      </p:sp>
      <p:sp>
        <p:nvSpPr>
          <p:cNvPr id="17" name="Google Shape;17;p2"/>
          <p:cNvSpPr txBox="1"/>
          <p:nvPr>
            <p:ph idx="1" type="subTitle"/>
          </p:nvPr>
        </p:nvSpPr>
        <p:spPr>
          <a:xfrm>
            <a:off x="598088" y="2715913"/>
            <a:ext cx="8222100" cy="432900"/>
          </a:xfrm>
          <a:prstGeom prst="rect">
            <a:avLst/>
          </a:prstGeom>
        </p:spPr>
        <p:txBody>
          <a:bodyPr anchorCtr="0" anchor="t" bIns="91425" lIns="91425" spcFirstLastPara="1" rIns="91425" wrap="square" tIns="91425">
            <a:normAutofit/>
          </a:bodyPr>
          <a:lstStyle>
            <a:lvl1pPr lvl="0">
              <a:lnSpc>
                <a:spcPct val="100000"/>
              </a:lnSpc>
              <a:spcBef>
                <a:spcPts val="0"/>
              </a:spcBef>
              <a:spcAft>
                <a:spcPts val="0"/>
              </a:spcAft>
              <a:buClr>
                <a:srgbClr val="434343"/>
              </a:buClr>
              <a:buSzPts val="2100"/>
              <a:buFont typeface="Nunito"/>
              <a:buNone/>
              <a:defRPr sz="2100">
                <a:solidFill>
                  <a:srgbClr val="434343"/>
                </a:solidFill>
                <a:latin typeface="Nunito"/>
                <a:ea typeface="Nunito"/>
                <a:cs typeface="Nunito"/>
                <a:sym typeface="Nunito"/>
              </a:defRPr>
            </a:lvl1pPr>
            <a:lvl2pPr lvl="1">
              <a:lnSpc>
                <a:spcPct val="100000"/>
              </a:lnSpc>
              <a:spcBef>
                <a:spcPts val="0"/>
              </a:spcBef>
              <a:spcAft>
                <a:spcPts val="0"/>
              </a:spcAft>
              <a:buClr>
                <a:srgbClr val="434343"/>
              </a:buClr>
              <a:buSzPts val="2100"/>
              <a:buNone/>
              <a:defRPr sz="2100">
                <a:solidFill>
                  <a:srgbClr val="434343"/>
                </a:solidFill>
              </a:defRPr>
            </a:lvl2pPr>
            <a:lvl3pPr lvl="2">
              <a:lnSpc>
                <a:spcPct val="100000"/>
              </a:lnSpc>
              <a:spcBef>
                <a:spcPts val="0"/>
              </a:spcBef>
              <a:spcAft>
                <a:spcPts val="0"/>
              </a:spcAft>
              <a:buClr>
                <a:srgbClr val="434343"/>
              </a:buClr>
              <a:buSzPts val="2100"/>
              <a:buNone/>
              <a:defRPr sz="2100">
                <a:solidFill>
                  <a:srgbClr val="434343"/>
                </a:solidFill>
              </a:defRPr>
            </a:lvl3pPr>
            <a:lvl4pPr lvl="3">
              <a:lnSpc>
                <a:spcPct val="100000"/>
              </a:lnSpc>
              <a:spcBef>
                <a:spcPts val="0"/>
              </a:spcBef>
              <a:spcAft>
                <a:spcPts val="0"/>
              </a:spcAft>
              <a:buClr>
                <a:srgbClr val="434343"/>
              </a:buClr>
              <a:buSzPts val="2100"/>
              <a:buNone/>
              <a:defRPr sz="2100">
                <a:solidFill>
                  <a:srgbClr val="434343"/>
                </a:solidFill>
              </a:defRPr>
            </a:lvl4pPr>
            <a:lvl5pPr lvl="4">
              <a:lnSpc>
                <a:spcPct val="100000"/>
              </a:lnSpc>
              <a:spcBef>
                <a:spcPts val="0"/>
              </a:spcBef>
              <a:spcAft>
                <a:spcPts val="0"/>
              </a:spcAft>
              <a:buClr>
                <a:srgbClr val="434343"/>
              </a:buClr>
              <a:buSzPts val="2100"/>
              <a:buNone/>
              <a:defRPr sz="2100">
                <a:solidFill>
                  <a:srgbClr val="434343"/>
                </a:solidFill>
              </a:defRPr>
            </a:lvl5pPr>
            <a:lvl6pPr lvl="5">
              <a:lnSpc>
                <a:spcPct val="100000"/>
              </a:lnSpc>
              <a:spcBef>
                <a:spcPts val="0"/>
              </a:spcBef>
              <a:spcAft>
                <a:spcPts val="0"/>
              </a:spcAft>
              <a:buClr>
                <a:srgbClr val="434343"/>
              </a:buClr>
              <a:buSzPts val="2100"/>
              <a:buNone/>
              <a:defRPr sz="2100">
                <a:solidFill>
                  <a:srgbClr val="434343"/>
                </a:solidFill>
              </a:defRPr>
            </a:lvl6pPr>
            <a:lvl7pPr lvl="6">
              <a:lnSpc>
                <a:spcPct val="100000"/>
              </a:lnSpc>
              <a:spcBef>
                <a:spcPts val="0"/>
              </a:spcBef>
              <a:spcAft>
                <a:spcPts val="0"/>
              </a:spcAft>
              <a:buClr>
                <a:srgbClr val="434343"/>
              </a:buClr>
              <a:buSzPts val="2100"/>
              <a:buNone/>
              <a:defRPr sz="2100">
                <a:solidFill>
                  <a:srgbClr val="434343"/>
                </a:solidFill>
              </a:defRPr>
            </a:lvl7pPr>
            <a:lvl8pPr lvl="7">
              <a:lnSpc>
                <a:spcPct val="100000"/>
              </a:lnSpc>
              <a:spcBef>
                <a:spcPts val="0"/>
              </a:spcBef>
              <a:spcAft>
                <a:spcPts val="0"/>
              </a:spcAft>
              <a:buClr>
                <a:srgbClr val="434343"/>
              </a:buClr>
              <a:buSzPts val="2100"/>
              <a:buNone/>
              <a:defRPr sz="2100">
                <a:solidFill>
                  <a:srgbClr val="434343"/>
                </a:solidFill>
              </a:defRPr>
            </a:lvl8pPr>
            <a:lvl9pPr lvl="8">
              <a:lnSpc>
                <a:spcPct val="100000"/>
              </a:lnSpc>
              <a:spcBef>
                <a:spcPts val="0"/>
              </a:spcBef>
              <a:spcAft>
                <a:spcPts val="0"/>
              </a:spcAft>
              <a:buClr>
                <a:srgbClr val="434343"/>
              </a:buClr>
              <a:buSzPts val="2100"/>
              <a:buNone/>
              <a:defRPr sz="2100">
                <a:solidFill>
                  <a:srgbClr val="434343"/>
                </a:solidFill>
              </a:defRPr>
            </a:lvl9pPr>
          </a:lstStyle>
          <a:p/>
        </p:txBody>
      </p:sp>
      <p:pic>
        <p:nvPicPr>
          <p:cNvPr id="18" name="Google Shape;18;p2"/>
          <p:cNvPicPr preferRelativeResize="0"/>
          <p:nvPr/>
        </p:nvPicPr>
        <p:blipFill>
          <a:blip r:embed="rId2">
            <a:alphaModFix/>
          </a:blip>
          <a:stretch>
            <a:fillRect/>
          </a:stretch>
        </p:blipFill>
        <p:spPr>
          <a:xfrm>
            <a:off x="3342825" y="4304194"/>
            <a:ext cx="2458350" cy="6649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pestry Geometric" type="blank">
  <p:cSld name="BLANK">
    <p:spTree>
      <p:nvGrpSpPr>
        <p:cNvPr id="83" name="Shape 83"/>
        <p:cNvGrpSpPr/>
        <p:nvPr/>
      </p:nvGrpSpPr>
      <p:grpSpPr>
        <a:xfrm>
          <a:off x="0" y="0"/>
          <a:ext cx="0" cy="0"/>
          <a:chOff x="0" y="0"/>
          <a:chExt cx="0" cy="0"/>
        </a:xfrm>
      </p:grpSpPr>
      <p:sp>
        <p:nvSpPr>
          <p:cNvPr id="84" name="Google Shape;84;p11"/>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89" name="Shape 89"/>
        <p:cNvGrpSpPr/>
        <p:nvPr/>
      </p:nvGrpSpPr>
      <p:grpSpPr>
        <a:xfrm>
          <a:off x="0" y="0"/>
          <a:ext cx="0" cy="0"/>
          <a:chOff x="0" y="0"/>
          <a:chExt cx="0" cy="0"/>
        </a:xfrm>
      </p:grpSpPr>
      <p:grpSp>
        <p:nvGrpSpPr>
          <p:cNvPr id="90" name="Google Shape;90;p13"/>
          <p:cNvGrpSpPr/>
          <p:nvPr/>
        </p:nvGrpSpPr>
        <p:grpSpPr>
          <a:xfrm>
            <a:off x="6098378" y="5"/>
            <a:ext cx="3045625" cy="2030570"/>
            <a:chOff x="6098378" y="5"/>
            <a:chExt cx="3045625" cy="2030570"/>
          </a:xfrm>
        </p:grpSpPr>
        <p:sp>
          <p:nvSpPr>
            <p:cNvPr id="91" name="Google Shape;91;p1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92" name="Google Shape;92;p1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93" name="Google Shape;93;p1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94" name="Google Shape;94;p1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95" name="Google Shape;95;p1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sp>
        <p:nvSpPr>
          <p:cNvPr id="96" name="Google Shape;96;p13"/>
          <p:cNvSpPr txBox="1"/>
          <p:nvPr>
            <p:ph type="ctrTitle"/>
          </p:nvPr>
        </p:nvSpPr>
        <p:spPr>
          <a:xfrm>
            <a:off x="598100" y="1775222"/>
            <a:ext cx="8222100" cy="838800"/>
          </a:xfrm>
          <a:prstGeom prst="rect">
            <a:avLst/>
          </a:prstGeom>
        </p:spPr>
        <p:txBody>
          <a:bodyPr anchorCtr="0" anchor="b" bIns="91425" lIns="91425" spcFirstLastPara="1" rIns="91425" wrap="square" tIns="91425">
            <a:normAutofit/>
          </a:bodyPr>
          <a:lstStyle>
            <a:lvl1pPr lvl="0" rtl="0">
              <a:spcBef>
                <a:spcPts val="0"/>
              </a:spcBef>
              <a:spcAft>
                <a:spcPts val="0"/>
              </a:spcAft>
              <a:buClr>
                <a:srgbClr val="434343"/>
              </a:buClr>
              <a:buSzPts val="4200"/>
              <a:buFont typeface="Verdana"/>
              <a:buNone/>
              <a:defRPr sz="4200">
                <a:solidFill>
                  <a:srgbClr val="434343"/>
                </a:solidFill>
                <a:latin typeface="Verdana"/>
                <a:ea typeface="Verdana"/>
                <a:cs typeface="Verdana"/>
                <a:sym typeface="Verdana"/>
              </a:defRPr>
            </a:lvl1pPr>
            <a:lvl2pPr lvl="1" rtl="0">
              <a:spcBef>
                <a:spcPts val="0"/>
              </a:spcBef>
              <a:spcAft>
                <a:spcPts val="0"/>
              </a:spcAft>
              <a:buClr>
                <a:srgbClr val="434343"/>
              </a:buClr>
              <a:buSzPts val="4200"/>
              <a:buNone/>
              <a:defRPr sz="4200">
                <a:solidFill>
                  <a:srgbClr val="434343"/>
                </a:solidFill>
              </a:defRPr>
            </a:lvl2pPr>
            <a:lvl3pPr lvl="2" rtl="0">
              <a:spcBef>
                <a:spcPts val="0"/>
              </a:spcBef>
              <a:spcAft>
                <a:spcPts val="0"/>
              </a:spcAft>
              <a:buClr>
                <a:srgbClr val="434343"/>
              </a:buClr>
              <a:buSzPts val="4200"/>
              <a:buNone/>
              <a:defRPr sz="4200">
                <a:solidFill>
                  <a:srgbClr val="434343"/>
                </a:solidFill>
              </a:defRPr>
            </a:lvl3pPr>
            <a:lvl4pPr lvl="3" rtl="0">
              <a:spcBef>
                <a:spcPts val="0"/>
              </a:spcBef>
              <a:spcAft>
                <a:spcPts val="0"/>
              </a:spcAft>
              <a:buClr>
                <a:srgbClr val="434343"/>
              </a:buClr>
              <a:buSzPts val="4200"/>
              <a:buNone/>
              <a:defRPr sz="4200">
                <a:solidFill>
                  <a:srgbClr val="434343"/>
                </a:solidFill>
              </a:defRPr>
            </a:lvl4pPr>
            <a:lvl5pPr lvl="4" rtl="0">
              <a:spcBef>
                <a:spcPts val="0"/>
              </a:spcBef>
              <a:spcAft>
                <a:spcPts val="0"/>
              </a:spcAft>
              <a:buClr>
                <a:srgbClr val="434343"/>
              </a:buClr>
              <a:buSzPts val="4200"/>
              <a:buNone/>
              <a:defRPr sz="4200">
                <a:solidFill>
                  <a:srgbClr val="434343"/>
                </a:solidFill>
              </a:defRPr>
            </a:lvl5pPr>
            <a:lvl6pPr lvl="5" rtl="0">
              <a:spcBef>
                <a:spcPts val="0"/>
              </a:spcBef>
              <a:spcAft>
                <a:spcPts val="0"/>
              </a:spcAft>
              <a:buClr>
                <a:srgbClr val="434343"/>
              </a:buClr>
              <a:buSzPts val="4200"/>
              <a:buNone/>
              <a:defRPr sz="4200">
                <a:solidFill>
                  <a:srgbClr val="434343"/>
                </a:solidFill>
              </a:defRPr>
            </a:lvl6pPr>
            <a:lvl7pPr lvl="6" rtl="0">
              <a:spcBef>
                <a:spcPts val="0"/>
              </a:spcBef>
              <a:spcAft>
                <a:spcPts val="0"/>
              </a:spcAft>
              <a:buClr>
                <a:srgbClr val="434343"/>
              </a:buClr>
              <a:buSzPts val="4200"/>
              <a:buNone/>
              <a:defRPr sz="4200">
                <a:solidFill>
                  <a:srgbClr val="434343"/>
                </a:solidFill>
              </a:defRPr>
            </a:lvl7pPr>
            <a:lvl8pPr lvl="7" rtl="0">
              <a:spcBef>
                <a:spcPts val="0"/>
              </a:spcBef>
              <a:spcAft>
                <a:spcPts val="0"/>
              </a:spcAft>
              <a:buClr>
                <a:srgbClr val="434343"/>
              </a:buClr>
              <a:buSzPts val="4200"/>
              <a:buNone/>
              <a:defRPr sz="4200">
                <a:solidFill>
                  <a:srgbClr val="434343"/>
                </a:solidFill>
              </a:defRPr>
            </a:lvl8pPr>
            <a:lvl9pPr lvl="8" rtl="0">
              <a:spcBef>
                <a:spcPts val="0"/>
              </a:spcBef>
              <a:spcAft>
                <a:spcPts val="0"/>
              </a:spcAft>
              <a:buClr>
                <a:srgbClr val="434343"/>
              </a:buClr>
              <a:buSzPts val="4200"/>
              <a:buNone/>
              <a:defRPr sz="4200">
                <a:solidFill>
                  <a:srgbClr val="434343"/>
                </a:solidFill>
              </a:defRPr>
            </a:lvl9pPr>
          </a:lstStyle>
          <a:p/>
        </p:txBody>
      </p:sp>
      <p:sp>
        <p:nvSpPr>
          <p:cNvPr id="97" name="Google Shape;97;p13"/>
          <p:cNvSpPr txBox="1"/>
          <p:nvPr>
            <p:ph idx="1" type="subTitle"/>
          </p:nvPr>
        </p:nvSpPr>
        <p:spPr>
          <a:xfrm>
            <a:off x="598088" y="2715913"/>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Clr>
                <a:srgbClr val="434343"/>
              </a:buClr>
              <a:buSzPts val="2100"/>
              <a:buFont typeface="Nunito"/>
              <a:buNone/>
              <a:defRPr sz="2100">
                <a:solidFill>
                  <a:srgbClr val="434343"/>
                </a:solidFill>
                <a:latin typeface="Nunito"/>
                <a:ea typeface="Nunito"/>
                <a:cs typeface="Nunito"/>
                <a:sym typeface="Nunito"/>
              </a:defRPr>
            </a:lvl1pPr>
            <a:lvl2pPr lvl="1" rtl="0">
              <a:lnSpc>
                <a:spcPct val="100000"/>
              </a:lnSpc>
              <a:spcBef>
                <a:spcPts val="0"/>
              </a:spcBef>
              <a:spcAft>
                <a:spcPts val="0"/>
              </a:spcAft>
              <a:buClr>
                <a:srgbClr val="434343"/>
              </a:buClr>
              <a:buSzPts val="2100"/>
              <a:buNone/>
              <a:defRPr sz="2100">
                <a:solidFill>
                  <a:srgbClr val="434343"/>
                </a:solidFill>
              </a:defRPr>
            </a:lvl2pPr>
            <a:lvl3pPr lvl="2" rtl="0">
              <a:lnSpc>
                <a:spcPct val="100000"/>
              </a:lnSpc>
              <a:spcBef>
                <a:spcPts val="0"/>
              </a:spcBef>
              <a:spcAft>
                <a:spcPts val="0"/>
              </a:spcAft>
              <a:buClr>
                <a:srgbClr val="434343"/>
              </a:buClr>
              <a:buSzPts val="2100"/>
              <a:buNone/>
              <a:defRPr sz="2100">
                <a:solidFill>
                  <a:srgbClr val="434343"/>
                </a:solidFill>
              </a:defRPr>
            </a:lvl3pPr>
            <a:lvl4pPr lvl="3" rtl="0">
              <a:lnSpc>
                <a:spcPct val="100000"/>
              </a:lnSpc>
              <a:spcBef>
                <a:spcPts val="0"/>
              </a:spcBef>
              <a:spcAft>
                <a:spcPts val="0"/>
              </a:spcAft>
              <a:buClr>
                <a:srgbClr val="434343"/>
              </a:buClr>
              <a:buSzPts val="2100"/>
              <a:buNone/>
              <a:defRPr sz="2100">
                <a:solidFill>
                  <a:srgbClr val="434343"/>
                </a:solidFill>
              </a:defRPr>
            </a:lvl4pPr>
            <a:lvl5pPr lvl="4" rtl="0">
              <a:lnSpc>
                <a:spcPct val="100000"/>
              </a:lnSpc>
              <a:spcBef>
                <a:spcPts val="0"/>
              </a:spcBef>
              <a:spcAft>
                <a:spcPts val="0"/>
              </a:spcAft>
              <a:buClr>
                <a:srgbClr val="434343"/>
              </a:buClr>
              <a:buSzPts val="2100"/>
              <a:buNone/>
              <a:defRPr sz="2100">
                <a:solidFill>
                  <a:srgbClr val="434343"/>
                </a:solidFill>
              </a:defRPr>
            </a:lvl5pPr>
            <a:lvl6pPr lvl="5" rtl="0">
              <a:lnSpc>
                <a:spcPct val="100000"/>
              </a:lnSpc>
              <a:spcBef>
                <a:spcPts val="0"/>
              </a:spcBef>
              <a:spcAft>
                <a:spcPts val="0"/>
              </a:spcAft>
              <a:buClr>
                <a:srgbClr val="434343"/>
              </a:buClr>
              <a:buSzPts val="2100"/>
              <a:buNone/>
              <a:defRPr sz="2100">
                <a:solidFill>
                  <a:srgbClr val="434343"/>
                </a:solidFill>
              </a:defRPr>
            </a:lvl6pPr>
            <a:lvl7pPr lvl="6" rtl="0">
              <a:lnSpc>
                <a:spcPct val="100000"/>
              </a:lnSpc>
              <a:spcBef>
                <a:spcPts val="0"/>
              </a:spcBef>
              <a:spcAft>
                <a:spcPts val="0"/>
              </a:spcAft>
              <a:buClr>
                <a:srgbClr val="434343"/>
              </a:buClr>
              <a:buSzPts val="2100"/>
              <a:buNone/>
              <a:defRPr sz="2100">
                <a:solidFill>
                  <a:srgbClr val="434343"/>
                </a:solidFill>
              </a:defRPr>
            </a:lvl7pPr>
            <a:lvl8pPr lvl="7" rtl="0">
              <a:lnSpc>
                <a:spcPct val="100000"/>
              </a:lnSpc>
              <a:spcBef>
                <a:spcPts val="0"/>
              </a:spcBef>
              <a:spcAft>
                <a:spcPts val="0"/>
              </a:spcAft>
              <a:buClr>
                <a:srgbClr val="434343"/>
              </a:buClr>
              <a:buSzPts val="2100"/>
              <a:buNone/>
              <a:defRPr sz="2100">
                <a:solidFill>
                  <a:srgbClr val="434343"/>
                </a:solidFill>
              </a:defRPr>
            </a:lvl8pPr>
            <a:lvl9pPr lvl="8" rtl="0">
              <a:lnSpc>
                <a:spcPct val="100000"/>
              </a:lnSpc>
              <a:spcBef>
                <a:spcPts val="0"/>
              </a:spcBef>
              <a:spcAft>
                <a:spcPts val="0"/>
              </a:spcAft>
              <a:buClr>
                <a:srgbClr val="434343"/>
              </a:buClr>
              <a:buSzPts val="2100"/>
              <a:buNone/>
              <a:defRPr sz="2100">
                <a:solidFill>
                  <a:srgbClr val="434343"/>
                </a:solidFill>
              </a:defRPr>
            </a:lvl9pPr>
          </a:lstStyle>
          <a:p/>
        </p:txBody>
      </p:sp>
      <p:pic>
        <p:nvPicPr>
          <p:cNvPr id="98" name="Google Shape;98;p13"/>
          <p:cNvPicPr preferRelativeResize="0"/>
          <p:nvPr/>
        </p:nvPicPr>
        <p:blipFill>
          <a:blip r:embed="rId2">
            <a:alphaModFix/>
          </a:blip>
          <a:stretch>
            <a:fillRect/>
          </a:stretch>
        </p:blipFill>
        <p:spPr>
          <a:xfrm>
            <a:off x="3342825" y="4304194"/>
            <a:ext cx="2458350" cy="664975"/>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99" name="Shape 99"/>
        <p:cNvGrpSpPr/>
        <p:nvPr/>
      </p:nvGrpSpPr>
      <p:grpSpPr>
        <a:xfrm>
          <a:off x="0" y="0"/>
          <a:ext cx="0" cy="0"/>
          <a:chOff x="0" y="0"/>
          <a:chExt cx="0" cy="0"/>
        </a:xfrm>
      </p:grpSpPr>
      <p:grpSp>
        <p:nvGrpSpPr>
          <p:cNvPr id="100" name="Google Shape;100;p14"/>
          <p:cNvGrpSpPr/>
          <p:nvPr/>
        </p:nvGrpSpPr>
        <p:grpSpPr>
          <a:xfrm>
            <a:off x="6098378" y="5"/>
            <a:ext cx="3045625" cy="2030570"/>
            <a:chOff x="6098378" y="5"/>
            <a:chExt cx="3045625" cy="2030570"/>
          </a:xfrm>
        </p:grpSpPr>
        <p:sp>
          <p:nvSpPr>
            <p:cNvPr id="101" name="Google Shape;101;p14"/>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14"/>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3" name="Google Shape;103;p14"/>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4" name="Google Shape;104;p14"/>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5" name="Google Shape;105;p14"/>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6" name="Google Shape;106;p14"/>
          <p:cNvSpPr txBox="1"/>
          <p:nvPr>
            <p:ph type="title"/>
          </p:nvPr>
        </p:nvSpPr>
        <p:spPr>
          <a:xfrm>
            <a:off x="598100" y="2152347"/>
            <a:ext cx="8222100" cy="838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107" name="Google Shape;107;p14"/>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08" name="Shape 108"/>
        <p:cNvGrpSpPr/>
        <p:nvPr/>
      </p:nvGrpSpPr>
      <p:grpSpPr>
        <a:xfrm>
          <a:off x="0" y="0"/>
          <a:ext cx="0" cy="0"/>
          <a:chOff x="0" y="0"/>
          <a:chExt cx="0" cy="0"/>
        </a:xfrm>
      </p:grpSpPr>
      <p:sp>
        <p:nvSpPr>
          <p:cNvPr id="109" name="Google Shape;109;p15"/>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0" name="Google Shape;110;p15"/>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grpSp>
        <p:nvGrpSpPr>
          <p:cNvPr id="111" name="Google Shape;111;p15"/>
          <p:cNvGrpSpPr/>
          <p:nvPr/>
        </p:nvGrpSpPr>
        <p:grpSpPr>
          <a:xfrm>
            <a:off x="6181163" y="4155594"/>
            <a:ext cx="2962833" cy="987913"/>
            <a:chOff x="6181163" y="3903669"/>
            <a:chExt cx="2962833" cy="987913"/>
          </a:xfrm>
        </p:grpSpPr>
        <p:sp>
          <p:nvSpPr>
            <p:cNvPr id="112" name="Google Shape;112;p15"/>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3" name="Google Shape;113;p15"/>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4" name="Google Shape;114;p15"/>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5" name="Google Shape;115;p15"/>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16" name="Shape 116"/>
        <p:cNvGrpSpPr/>
        <p:nvPr/>
      </p:nvGrpSpPr>
      <p:grpSpPr>
        <a:xfrm>
          <a:off x="0" y="0"/>
          <a:ext cx="0" cy="0"/>
          <a:chOff x="0" y="0"/>
          <a:chExt cx="0" cy="0"/>
        </a:xfrm>
      </p:grpSpPr>
      <p:sp>
        <p:nvSpPr>
          <p:cNvPr id="117" name="Google Shape;117;p16"/>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18" name="Google Shape;118;p16"/>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119" name="Google Shape;119;p16"/>
          <p:cNvGrpSpPr/>
          <p:nvPr/>
        </p:nvGrpSpPr>
        <p:grpSpPr>
          <a:xfrm rot="10800000">
            <a:off x="3" y="3112930"/>
            <a:ext cx="3045625" cy="2030570"/>
            <a:chOff x="6098378" y="5"/>
            <a:chExt cx="3045625" cy="2030570"/>
          </a:xfrm>
        </p:grpSpPr>
        <p:sp>
          <p:nvSpPr>
            <p:cNvPr id="120" name="Google Shape;120;p16"/>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21" name="Google Shape;121;p16"/>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22" name="Google Shape;122;p16"/>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23" name="Google Shape;123;p16"/>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24" name="Google Shape;124;p16"/>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25" name="Shape 125"/>
        <p:cNvGrpSpPr/>
        <p:nvPr/>
      </p:nvGrpSpPr>
      <p:grpSpPr>
        <a:xfrm>
          <a:off x="0" y="0"/>
          <a:ext cx="0" cy="0"/>
          <a:chOff x="0" y="0"/>
          <a:chExt cx="0" cy="0"/>
        </a:xfrm>
      </p:grpSpPr>
      <p:sp>
        <p:nvSpPr>
          <p:cNvPr id="126" name="Google Shape;126;p17"/>
          <p:cNvSpPr txBox="1"/>
          <p:nvPr>
            <p:ph type="title"/>
          </p:nvPr>
        </p:nvSpPr>
        <p:spPr>
          <a:xfrm>
            <a:off x="1433000" y="56505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127" name="Google Shape;127;p17"/>
          <p:cNvSpPr txBox="1"/>
          <p:nvPr>
            <p:ph idx="1" type="body"/>
          </p:nvPr>
        </p:nvSpPr>
        <p:spPr>
          <a:xfrm>
            <a:off x="1433000" y="1475254"/>
            <a:ext cx="2808000" cy="3103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28" name="Google Shape;128;p17"/>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129" name="Google Shape;129;p17"/>
          <p:cNvGrpSpPr/>
          <p:nvPr/>
        </p:nvGrpSpPr>
        <p:grpSpPr>
          <a:xfrm rot="5400000">
            <a:off x="-987462" y="3168119"/>
            <a:ext cx="2962833" cy="987913"/>
            <a:chOff x="6181163" y="3903669"/>
            <a:chExt cx="2962833" cy="987913"/>
          </a:xfrm>
        </p:grpSpPr>
        <p:sp>
          <p:nvSpPr>
            <p:cNvPr id="130" name="Google Shape;130;p17"/>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1" name="Google Shape;131;p17"/>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2" name="Google Shape;132;p17"/>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3" name="Google Shape;133;p17"/>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D9D9D9"/>
        </a:solidFill>
      </p:bgPr>
    </p:bg>
    <p:spTree>
      <p:nvGrpSpPr>
        <p:cNvPr id="134" name="Shape 134"/>
        <p:cNvGrpSpPr/>
        <p:nvPr/>
      </p:nvGrpSpPr>
      <p:grpSpPr>
        <a:xfrm>
          <a:off x="0" y="0"/>
          <a:ext cx="0" cy="0"/>
          <a:chOff x="0" y="0"/>
          <a:chExt cx="0" cy="0"/>
        </a:xfrm>
      </p:grpSpPr>
      <p:grpSp>
        <p:nvGrpSpPr>
          <p:cNvPr id="135" name="Google Shape;135;p18"/>
          <p:cNvGrpSpPr/>
          <p:nvPr/>
        </p:nvGrpSpPr>
        <p:grpSpPr>
          <a:xfrm>
            <a:off x="6098378" y="5"/>
            <a:ext cx="3045625" cy="2030570"/>
            <a:chOff x="6098378" y="5"/>
            <a:chExt cx="3045625" cy="2030570"/>
          </a:xfrm>
        </p:grpSpPr>
        <p:sp>
          <p:nvSpPr>
            <p:cNvPr id="136" name="Google Shape;136;p18"/>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7" name="Google Shape;137;p18"/>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8"/>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9" name="Google Shape;139;p18"/>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0" name="Google Shape;140;p18"/>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41" name="Google Shape;141;p18"/>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142" name="Google Shape;142;p1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3"/>
        </a:solidFill>
      </p:bgPr>
    </p:bg>
    <p:spTree>
      <p:nvGrpSpPr>
        <p:cNvPr id="143" name="Shape 143"/>
        <p:cNvGrpSpPr/>
        <p:nvPr/>
      </p:nvGrpSpPr>
      <p:grpSpPr>
        <a:xfrm>
          <a:off x="0" y="0"/>
          <a:ext cx="0" cy="0"/>
          <a:chOff x="0" y="0"/>
          <a:chExt cx="0" cy="0"/>
        </a:xfrm>
      </p:grpSpPr>
      <p:sp>
        <p:nvSpPr>
          <p:cNvPr id="144" name="Google Shape;144;p19"/>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145" name="Google Shape;145;p19"/>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146" name="Google Shape;146;p19"/>
          <p:cNvSpPr txBox="1"/>
          <p:nvPr>
            <p:ph type="title"/>
          </p:nvPr>
        </p:nvSpPr>
        <p:spPr>
          <a:xfrm>
            <a:off x="265500" y="1151100"/>
            <a:ext cx="4045200" cy="1564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147" name="Google Shape;147;p19"/>
          <p:cNvSpPr txBox="1"/>
          <p:nvPr>
            <p:ph idx="1" type="subTitle"/>
          </p:nvPr>
        </p:nvSpPr>
        <p:spPr>
          <a:xfrm>
            <a:off x="265500" y="2769001"/>
            <a:ext cx="4045200" cy="1269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48" name="Google Shape;148;p19"/>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149" name="Google Shape;149;p1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150" name="Shape 150"/>
        <p:cNvGrpSpPr/>
        <p:nvPr/>
      </p:nvGrpSpPr>
      <p:grpSpPr>
        <a:xfrm>
          <a:off x="0" y="0"/>
          <a:ext cx="0" cy="0"/>
          <a:chOff x="0" y="0"/>
          <a:chExt cx="0" cy="0"/>
        </a:xfrm>
      </p:grpSpPr>
      <p:sp>
        <p:nvSpPr>
          <p:cNvPr id="151" name="Google Shape;151;p20"/>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dk2"/>
              </a:buClr>
              <a:buSzPts val="1800"/>
              <a:buNone/>
              <a:defRPr>
                <a:solidFill>
                  <a:schemeClr val="dk2"/>
                </a:solidFill>
              </a:defRPr>
            </a:lvl1pPr>
          </a:lstStyle>
          <a:p/>
        </p:txBody>
      </p:sp>
      <p:sp>
        <p:nvSpPr>
          <p:cNvPr id="152" name="Google Shape;152;p20"/>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153" name="Shape 153"/>
        <p:cNvGrpSpPr/>
        <p:nvPr/>
      </p:nvGrpSpPr>
      <p:grpSpPr>
        <a:xfrm>
          <a:off x="0" y="0"/>
          <a:ext cx="0" cy="0"/>
          <a:chOff x="0" y="0"/>
          <a:chExt cx="0" cy="0"/>
        </a:xfrm>
      </p:grpSpPr>
      <p:grpSp>
        <p:nvGrpSpPr>
          <p:cNvPr id="154" name="Google Shape;154;p21"/>
          <p:cNvGrpSpPr/>
          <p:nvPr/>
        </p:nvGrpSpPr>
        <p:grpSpPr>
          <a:xfrm>
            <a:off x="6098378" y="5"/>
            <a:ext cx="3045625" cy="2030570"/>
            <a:chOff x="6098378" y="5"/>
            <a:chExt cx="3045625" cy="2030570"/>
          </a:xfrm>
        </p:grpSpPr>
        <p:sp>
          <p:nvSpPr>
            <p:cNvPr id="155" name="Google Shape;155;p21"/>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21"/>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21"/>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21"/>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9" name="Google Shape;159;p21"/>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0" name="Google Shape;160;p21"/>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12000"/>
              <a:buNone/>
              <a:defRPr sz="120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161" name="Google Shape;161;p21"/>
          <p:cNvSpPr txBox="1"/>
          <p:nvPr>
            <p:ph idx="1" type="body"/>
          </p:nvPr>
        </p:nvSpPr>
        <p:spPr>
          <a:xfrm>
            <a:off x="311700" y="3369225"/>
            <a:ext cx="8520600" cy="12819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Clr>
                <a:schemeClr val="lt1"/>
              </a:buClr>
              <a:buSzPts val="1800"/>
              <a:buChar char="●"/>
              <a:defRPr>
                <a:solidFill>
                  <a:schemeClr val="lt1"/>
                </a:solidFill>
              </a:defRPr>
            </a:lvl1pPr>
            <a:lvl2pPr indent="-317500" lvl="1" marL="914400" rtl="0" algn="ctr">
              <a:spcBef>
                <a:spcPts val="0"/>
              </a:spcBef>
              <a:spcAft>
                <a:spcPts val="0"/>
              </a:spcAft>
              <a:buClr>
                <a:schemeClr val="lt1"/>
              </a:buClr>
              <a:buSzPts val="1400"/>
              <a:buChar char="○"/>
              <a:defRPr>
                <a:solidFill>
                  <a:schemeClr val="lt1"/>
                </a:solidFill>
              </a:defRPr>
            </a:lvl2pPr>
            <a:lvl3pPr indent="-317500" lvl="2" marL="1371600" rtl="0" algn="ctr">
              <a:spcBef>
                <a:spcPts val="0"/>
              </a:spcBef>
              <a:spcAft>
                <a:spcPts val="0"/>
              </a:spcAft>
              <a:buClr>
                <a:schemeClr val="lt1"/>
              </a:buClr>
              <a:buSzPts val="1400"/>
              <a:buChar char="■"/>
              <a:defRPr>
                <a:solidFill>
                  <a:schemeClr val="lt1"/>
                </a:solidFill>
              </a:defRPr>
            </a:lvl3pPr>
            <a:lvl4pPr indent="-317500" lvl="3" marL="1828800" rtl="0" algn="ctr">
              <a:spcBef>
                <a:spcPts val="0"/>
              </a:spcBef>
              <a:spcAft>
                <a:spcPts val="0"/>
              </a:spcAft>
              <a:buClr>
                <a:schemeClr val="lt1"/>
              </a:buClr>
              <a:buSzPts val="1400"/>
              <a:buChar char="●"/>
              <a:defRPr>
                <a:solidFill>
                  <a:schemeClr val="lt1"/>
                </a:solidFill>
              </a:defRPr>
            </a:lvl4pPr>
            <a:lvl5pPr indent="-317500" lvl="4" marL="2286000" rtl="0" algn="ctr">
              <a:spcBef>
                <a:spcPts val="0"/>
              </a:spcBef>
              <a:spcAft>
                <a:spcPts val="0"/>
              </a:spcAft>
              <a:buClr>
                <a:schemeClr val="lt1"/>
              </a:buClr>
              <a:buSzPts val="1400"/>
              <a:buChar char="○"/>
              <a:defRPr>
                <a:solidFill>
                  <a:schemeClr val="lt1"/>
                </a:solidFill>
              </a:defRPr>
            </a:lvl5pPr>
            <a:lvl6pPr indent="-317500" lvl="5" marL="2743200" rtl="0" algn="ctr">
              <a:spcBef>
                <a:spcPts val="0"/>
              </a:spcBef>
              <a:spcAft>
                <a:spcPts val="0"/>
              </a:spcAft>
              <a:buClr>
                <a:schemeClr val="lt1"/>
              </a:buClr>
              <a:buSzPts val="1400"/>
              <a:buChar char="■"/>
              <a:defRPr>
                <a:solidFill>
                  <a:schemeClr val="lt1"/>
                </a:solidFill>
              </a:defRPr>
            </a:lvl6pPr>
            <a:lvl7pPr indent="-317500" lvl="6" marL="3200400" rtl="0" algn="ctr">
              <a:spcBef>
                <a:spcPts val="0"/>
              </a:spcBef>
              <a:spcAft>
                <a:spcPts val="0"/>
              </a:spcAft>
              <a:buClr>
                <a:schemeClr val="lt1"/>
              </a:buClr>
              <a:buSzPts val="1400"/>
              <a:buChar char="●"/>
              <a:defRPr>
                <a:solidFill>
                  <a:schemeClr val="lt1"/>
                </a:solidFill>
              </a:defRPr>
            </a:lvl7pPr>
            <a:lvl8pPr indent="-317500" lvl="7" marL="3657600" rtl="0" algn="ctr">
              <a:spcBef>
                <a:spcPts val="0"/>
              </a:spcBef>
              <a:spcAft>
                <a:spcPts val="0"/>
              </a:spcAft>
              <a:buClr>
                <a:schemeClr val="lt1"/>
              </a:buClr>
              <a:buSzPts val="1400"/>
              <a:buChar char="○"/>
              <a:defRPr>
                <a:solidFill>
                  <a:schemeClr val="lt1"/>
                </a:solidFill>
              </a:defRPr>
            </a:lvl8pPr>
            <a:lvl9pPr indent="-317500" lvl="8" marL="4114800" rtl="0" algn="ctr">
              <a:spcBef>
                <a:spcPts val="0"/>
              </a:spcBef>
              <a:spcAft>
                <a:spcPts val="0"/>
              </a:spcAft>
              <a:buClr>
                <a:schemeClr val="lt1"/>
              </a:buClr>
              <a:buSzPts val="1400"/>
              <a:buChar char="■"/>
              <a:defRPr>
                <a:solidFill>
                  <a:schemeClr val="lt1"/>
                </a:solidFill>
              </a:defRPr>
            </a:lvl9pPr>
          </a:lstStyle>
          <a:p/>
        </p:txBody>
      </p:sp>
      <p:sp>
        <p:nvSpPr>
          <p:cNvPr id="162" name="Google Shape;162;p21"/>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9" name="Shape 19"/>
        <p:cNvGrpSpPr/>
        <p:nvPr/>
      </p:nvGrpSpPr>
      <p:grpSpPr>
        <a:xfrm>
          <a:off x="0" y="0"/>
          <a:ext cx="0" cy="0"/>
          <a:chOff x="0" y="0"/>
          <a:chExt cx="0" cy="0"/>
        </a:xfrm>
      </p:grpSpPr>
      <p:grpSp>
        <p:nvGrpSpPr>
          <p:cNvPr id="20" name="Google Shape;20;p3"/>
          <p:cNvGrpSpPr/>
          <p:nvPr/>
        </p:nvGrpSpPr>
        <p:grpSpPr>
          <a:xfrm>
            <a:off x="6098378" y="5"/>
            <a:ext cx="3045625" cy="2030570"/>
            <a:chOff x="6098378" y="5"/>
            <a:chExt cx="3045625" cy="2030570"/>
          </a:xfrm>
        </p:grpSpPr>
        <p:sp>
          <p:nvSpPr>
            <p:cNvPr id="21" name="Google Shape;21;p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 name="Google Shape;24;p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6" name="Google Shape;26;p3"/>
          <p:cNvSpPr txBox="1"/>
          <p:nvPr>
            <p:ph type="title"/>
          </p:nvPr>
        </p:nvSpPr>
        <p:spPr>
          <a:xfrm>
            <a:off x="598100" y="2152347"/>
            <a:ext cx="8222100" cy="838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200"/>
              <a:buNone/>
              <a:defRPr sz="4200">
                <a:solidFill>
                  <a:schemeClr val="lt1"/>
                </a:solidFill>
              </a:defRPr>
            </a:lvl1pPr>
            <a:lvl2pPr lvl="1">
              <a:spcBef>
                <a:spcPts val="0"/>
              </a:spcBef>
              <a:spcAft>
                <a:spcPts val="0"/>
              </a:spcAft>
              <a:buClr>
                <a:schemeClr val="lt1"/>
              </a:buClr>
              <a:buSzPts val="4200"/>
              <a:buNone/>
              <a:defRPr sz="4200">
                <a:solidFill>
                  <a:schemeClr val="lt1"/>
                </a:solidFill>
              </a:defRPr>
            </a:lvl2pPr>
            <a:lvl3pPr lvl="2">
              <a:spcBef>
                <a:spcPts val="0"/>
              </a:spcBef>
              <a:spcAft>
                <a:spcPts val="0"/>
              </a:spcAft>
              <a:buClr>
                <a:schemeClr val="lt1"/>
              </a:buClr>
              <a:buSzPts val="4200"/>
              <a:buNone/>
              <a:defRPr sz="4200">
                <a:solidFill>
                  <a:schemeClr val="lt1"/>
                </a:solidFill>
              </a:defRPr>
            </a:lvl3pPr>
            <a:lvl4pPr lvl="3">
              <a:spcBef>
                <a:spcPts val="0"/>
              </a:spcBef>
              <a:spcAft>
                <a:spcPts val="0"/>
              </a:spcAft>
              <a:buClr>
                <a:schemeClr val="lt1"/>
              </a:buClr>
              <a:buSzPts val="4200"/>
              <a:buNone/>
              <a:defRPr sz="4200">
                <a:solidFill>
                  <a:schemeClr val="lt1"/>
                </a:solidFill>
              </a:defRPr>
            </a:lvl4pPr>
            <a:lvl5pPr lvl="4">
              <a:spcBef>
                <a:spcPts val="0"/>
              </a:spcBef>
              <a:spcAft>
                <a:spcPts val="0"/>
              </a:spcAft>
              <a:buClr>
                <a:schemeClr val="lt1"/>
              </a:buClr>
              <a:buSzPts val="4200"/>
              <a:buNone/>
              <a:defRPr sz="4200">
                <a:solidFill>
                  <a:schemeClr val="lt1"/>
                </a:solidFill>
              </a:defRPr>
            </a:lvl5pPr>
            <a:lvl6pPr lvl="5">
              <a:spcBef>
                <a:spcPts val="0"/>
              </a:spcBef>
              <a:spcAft>
                <a:spcPts val="0"/>
              </a:spcAft>
              <a:buClr>
                <a:schemeClr val="lt1"/>
              </a:buClr>
              <a:buSzPts val="4200"/>
              <a:buNone/>
              <a:defRPr sz="4200">
                <a:solidFill>
                  <a:schemeClr val="lt1"/>
                </a:solidFill>
              </a:defRPr>
            </a:lvl6pPr>
            <a:lvl7pPr lvl="6">
              <a:spcBef>
                <a:spcPts val="0"/>
              </a:spcBef>
              <a:spcAft>
                <a:spcPts val="0"/>
              </a:spcAft>
              <a:buClr>
                <a:schemeClr val="lt1"/>
              </a:buClr>
              <a:buSzPts val="4200"/>
              <a:buNone/>
              <a:defRPr sz="4200">
                <a:solidFill>
                  <a:schemeClr val="lt1"/>
                </a:solidFill>
              </a:defRPr>
            </a:lvl7pPr>
            <a:lvl8pPr lvl="7">
              <a:spcBef>
                <a:spcPts val="0"/>
              </a:spcBef>
              <a:spcAft>
                <a:spcPts val="0"/>
              </a:spcAft>
              <a:buClr>
                <a:schemeClr val="lt1"/>
              </a:buClr>
              <a:buSzPts val="4200"/>
              <a:buNone/>
              <a:defRPr sz="4200">
                <a:solidFill>
                  <a:schemeClr val="lt1"/>
                </a:solidFill>
              </a:defRPr>
            </a:lvl8pPr>
            <a:lvl9pPr lvl="8">
              <a:spcBef>
                <a:spcPts val="0"/>
              </a:spcBef>
              <a:spcAft>
                <a:spcPts val="0"/>
              </a:spcAft>
              <a:buClr>
                <a:schemeClr val="lt1"/>
              </a:buClr>
              <a:buSzPts val="4200"/>
              <a:buNone/>
              <a:defRPr sz="4200">
                <a:solidFill>
                  <a:schemeClr val="lt1"/>
                </a:solidFill>
              </a:defRPr>
            </a:lvl9pPr>
          </a:lstStyle>
          <a:p/>
        </p:txBody>
      </p:sp>
      <p:sp>
        <p:nvSpPr>
          <p:cNvPr id="27" name="Google Shape;27;p3"/>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pestry Geometric" type="blank">
  <p:cSld name="BLANK">
    <p:spTree>
      <p:nvGrpSpPr>
        <p:cNvPr id="163" name="Shape 163"/>
        <p:cNvGrpSpPr/>
        <p:nvPr/>
      </p:nvGrpSpPr>
      <p:grpSpPr>
        <a:xfrm>
          <a:off x="0" y="0"/>
          <a:ext cx="0" cy="0"/>
          <a:chOff x="0" y="0"/>
          <a:chExt cx="0" cy="0"/>
        </a:xfrm>
      </p:grpSpPr>
      <p:sp>
        <p:nvSpPr>
          <p:cNvPr id="164" name="Google Shape;164;p2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65" name="Shape 165"/>
        <p:cNvGrpSpPr/>
        <p:nvPr/>
      </p:nvGrpSpPr>
      <p:grpSpPr>
        <a:xfrm>
          <a:off x="0" y="0"/>
          <a:ext cx="0" cy="0"/>
          <a:chOff x="0" y="0"/>
          <a:chExt cx="0" cy="0"/>
        </a:xfrm>
      </p:grpSpPr>
      <p:sp>
        <p:nvSpPr>
          <p:cNvPr id="166" name="Google Shape;166;p23"/>
          <p:cNvSpPr txBox="1"/>
          <p:nvPr>
            <p:ph type="title"/>
          </p:nvPr>
        </p:nvSpPr>
        <p:spPr>
          <a:xfrm>
            <a:off x="311700" y="445025"/>
            <a:ext cx="8520600" cy="6132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67" name="Google Shape;167;p23"/>
          <p:cNvSpPr txBox="1"/>
          <p:nvPr>
            <p:ph idx="1" type="body"/>
          </p:nvPr>
        </p:nvSpPr>
        <p:spPr>
          <a:xfrm>
            <a:off x="311700" y="1171675"/>
            <a:ext cx="3999900" cy="3397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68" name="Google Shape;168;p23"/>
          <p:cNvSpPr txBox="1"/>
          <p:nvPr>
            <p:ph idx="2" type="body"/>
          </p:nvPr>
        </p:nvSpPr>
        <p:spPr>
          <a:xfrm>
            <a:off x="4832400" y="1171675"/>
            <a:ext cx="3999900" cy="3397200"/>
          </a:xfrm>
          <a:prstGeom prst="rect">
            <a:avLst/>
          </a:prstGeom>
        </p:spPr>
        <p:txBody>
          <a:bodyPr anchorCtr="0" anchor="t" bIns="91425" lIns="91425" spcFirstLastPara="1" rIns="91425" wrap="square" tIns="91425">
            <a:normAutofit/>
          </a:bodyPr>
          <a:lstStyle>
            <a:lvl1pPr indent="-317500" lvl="0" marL="457200" rtl="0">
              <a:spcBef>
                <a:spcPts val="0"/>
              </a:spcBef>
              <a:spcAft>
                <a:spcPts val="0"/>
              </a:spcAft>
              <a:buSzPts val="1400"/>
              <a:buChar char="●"/>
              <a:defRPr sz="14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169" name="Google Shape;169;p2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bg>
      <p:bgPr>
        <a:solidFill>
          <a:schemeClr val="dk1"/>
        </a:solidFill>
      </p:bgPr>
    </p:bg>
    <p:spTree>
      <p:nvGrpSpPr>
        <p:cNvPr id="174" name="Shape 174"/>
        <p:cNvGrpSpPr/>
        <p:nvPr/>
      </p:nvGrpSpPr>
      <p:grpSpPr>
        <a:xfrm>
          <a:off x="0" y="0"/>
          <a:ext cx="0" cy="0"/>
          <a:chOff x="0" y="0"/>
          <a:chExt cx="0" cy="0"/>
        </a:xfrm>
      </p:grpSpPr>
      <p:grpSp>
        <p:nvGrpSpPr>
          <p:cNvPr id="175" name="Google Shape;175;p25"/>
          <p:cNvGrpSpPr/>
          <p:nvPr/>
        </p:nvGrpSpPr>
        <p:grpSpPr>
          <a:xfrm>
            <a:off x="6098378" y="5"/>
            <a:ext cx="3045625" cy="2030570"/>
            <a:chOff x="6098378" y="5"/>
            <a:chExt cx="3045625" cy="2030570"/>
          </a:xfrm>
        </p:grpSpPr>
        <p:sp>
          <p:nvSpPr>
            <p:cNvPr id="176" name="Google Shape;176;p25"/>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77" name="Google Shape;177;p25"/>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78" name="Google Shape;178;p25"/>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79" name="Google Shape;179;p25"/>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180" name="Google Shape;180;p25"/>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sp>
        <p:nvSpPr>
          <p:cNvPr id="181" name="Google Shape;181;p25"/>
          <p:cNvSpPr txBox="1"/>
          <p:nvPr>
            <p:ph type="ctrTitle"/>
          </p:nvPr>
        </p:nvSpPr>
        <p:spPr>
          <a:xfrm>
            <a:off x="598100" y="1775222"/>
            <a:ext cx="8222100" cy="838800"/>
          </a:xfrm>
          <a:prstGeom prst="rect">
            <a:avLst/>
          </a:prstGeom>
        </p:spPr>
        <p:txBody>
          <a:bodyPr anchorCtr="0" anchor="b" bIns="91425" lIns="91425" spcFirstLastPara="1" rIns="91425" wrap="square" tIns="91425">
            <a:normAutofit/>
          </a:bodyPr>
          <a:lstStyle>
            <a:lvl1pPr lvl="0" rtl="0">
              <a:spcBef>
                <a:spcPts val="0"/>
              </a:spcBef>
              <a:spcAft>
                <a:spcPts val="0"/>
              </a:spcAft>
              <a:buSzPts val="4200"/>
              <a:buFont typeface="Comfortaa"/>
              <a:buNone/>
              <a:defRPr sz="4200">
                <a:latin typeface="Comfortaa"/>
                <a:ea typeface="Comfortaa"/>
                <a:cs typeface="Comfortaa"/>
                <a:sym typeface="Comfortaa"/>
              </a:defRPr>
            </a:lvl1pPr>
            <a:lvl2pPr lvl="1" rtl="0">
              <a:spcBef>
                <a:spcPts val="0"/>
              </a:spcBef>
              <a:spcAft>
                <a:spcPts val="0"/>
              </a:spcAft>
              <a:buClr>
                <a:srgbClr val="980000"/>
              </a:buClr>
              <a:buSzPts val="4200"/>
              <a:buNone/>
              <a:defRPr sz="4200">
                <a:solidFill>
                  <a:srgbClr val="980000"/>
                </a:solidFill>
              </a:defRPr>
            </a:lvl2pPr>
            <a:lvl3pPr lvl="2" rtl="0">
              <a:spcBef>
                <a:spcPts val="0"/>
              </a:spcBef>
              <a:spcAft>
                <a:spcPts val="0"/>
              </a:spcAft>
              <a:buClr>
                <a:srgbClr val="980000"/>
              </a:buClr>
              <a:buSzPts val="4200"/>
              <a:buNone/>
              <a:defRPr sz="4200">
                <a:solidFill>
                  <a:srgbClr val="980000"/>
                </a:solidFill>
              </a:defRPr>
            </a:lvl3pPr>
            <a:lvl4pPr lvl="3" rtl="0">
              <a:spcBef>
                <a:spcPts val="0"/>
              </a:spcBef>
              <a:spcAft>
                <a:spcPts val="0"/>
              </a:spcAft>
              <a:buClr>
                <a:srgbClr val="980000"/>
              </a:buClr>
              <a:buSzPts val="4200"/>
              <a:buNone/>
              <a:defRPr sz="4200">
                <a:solidFill>
                  <a:srgbClr val="980000"/>
                </a:solidFill>
              </a:defRPr>
            </a:lvl4pPr>
            <a:lvl5pPr lvl="4" rtl="0">
              <a:spcBef>
                <a:spcPts val="0"/>
              </a:spcBef>
              <a:spcAft>
                <a:spcPts val="0"/>
              </a:spcAft>
              <a:buClr>
                <a:srgbClr val="980000"/>
              </a:buClr>
              <a:buSzPts val="4200"/>
              <a:buNone/>
              <a:defRPr sz="4200">
                <a:solidFill>
                  <a:srgbClr val="980000"/>
                </a:solidFill>
              </a:defRPr>
            </a:lvl5pPr>
            <a:lvl6pPr lvl="5" rtl="0">
              <a:spcBef>
                <a:spcPts val="0"/>
              </a:spcBef>
              <a:spcAft>
                <a:spcPts val="0"/>
              </a:spcAft>
              <a:buClr>
                <a:srgbClr val="980000"/>
              </a:buClr>
              <a:buSzPts val="4200"/>
              <a:buNone/>
              <a:defRPr sz="4200">
                <a:solidFill>
                  <a:srgbClr val="980000"/>
                </a:solidFill>
              </a:defRPr>
            </a:lvl6pPr>
            <a:lvl7pPr lvl="6" rtl="0">
              <a:spcBef>
                <a:spcPts val="0"/>
              </a:spcBef>
              <a:spcAft>
                <a:spcPts val="0"/>
              </a:spcAft>
              <a:buClr>
                <a:srgbClr val="980000"/>
              </a:buClr>
              <a:buSzPts val="4200"/>
              <a:buNone/>
              <a:defRPr sz="4200">
                <a:solidFill>
                  <a:srgbClr val="980000"/>
                </a:solidFill>
              </a:defRPr>
            </a:lvl7pPr>
            <a:lvl8pPr lvl="7" rtl="0">
              <a:spcBef>
                <a:spcPts val="0"/>
              </a:spcBef>
              <a:spcAft>
                <a:spcPts val="0"/>
              </a:spcAft>
              <a:buClr>
                <a:srgbClr val="980000"/>
              </a:buClr>
              <a:buSzPts val="4200"/>
              <a:buNone/>
              <a:defRPr sz="4200">
                <a:solidFill>
                  <a:srgbClr val="980000"/>
                </a:solidFill>
              </a:defRPr>
            </a:lvl8pPr>
            <a:lvl9pPr lvl="8" rtl="0">
              <a:spcBef>
                <a:spcPts val="0"/>
              </a:spcBef>
              <a:spcAft>
                <a:spcPts val="0"/>
              </a:spcAft>
              <a:buClr>
                <a:srgbClr val="980000"/>
              </a:buClr>
              <a:buSzPts val="4200"/>
              <a:buNone/>
              <a:defRPr sz="4200">
                <a:solidFill>
                  <a:srgbClr val="980000"/>
                </a:solidFill>
              </a:defRPr>
            </a:lvl9pPr>
          </a:lstStyle>
          <a:p/>
        </p:txBody>
      </p:sp>
      <p:sp>
        <p:nvSpPr>
          <p:cNvPr id="182" name="Google Shape;182;p25"/>
          <p:cNvSpPr txBox="1"/>
          <p:nvPr>
            <p:ph idx="1" type="subTitle"/>
          </p:nvPr>
        </p:nvSpPr>
        <p:spPr>
          <a:xfrm>
            <a:off x="598088" y="2715913"/>
            <a:ext cx="8222100" cy="432900"/>
          </a:xfrm>
          <a:prstGeom prst="rect">
            <a:avLst/>
          </a:prstGeom>
        </p:spPr>
        <p:txBody>
          <a:bodyPr anchorCtr="0" anchor="t" bIns="91425" lIns="91425" spcFirstLastPara="1" rIns="91425" wrap="square" tIns="91425">
            <a:normAutofit/>
          </a:bodyPr>
          <a:lstStyle>
            <a:lvl1pPr lvl="0" rtl="0">
              <a:lnSpc>
                <a:spcPct val="100000"/>
              </a:lnSpc>
              <a:spcBef>
                <a:spcPts val="0"/>
              </a:spcBef>
              <a:spcAft>
                <a:spcPts val="0"/>
              </a:spcAft>
              <a:buSzPts val="2100"/>
              <a:buFont typeface="Nunito"/>
              <a:buNone/>
              <a:defRPr sz="2100">
                <a:latin typeface="Nunito"/>
                <a:ea typeface="Nunito"/>
                <a:cs typeface="Nunito"/>
                <a:sym typeface="Nunito"/>
              </a:defRPr>
            </a:lvl1pPr>
            <a:lvl2pPr lvl="1" rtl="0">
              <a:lnSpc>
                <a:spcPct val="100000"/>
              </a:lnSpc>
              <a:spcBef>
                <a:spcPts val="0"/>
              </a:spcBef>
              <a:spcAft>
                <a:spcPts val="0"/>
              </a:spcAft>
              <a:buClr>
                <a:srgbClr val="434343"/>
              </a:buClr>
              <a:buSzPts val="2100"/>
              <a:buNone/>
              <a:defRPr sz="2100">
                <a:solidFill>
                  <a:srgbClr val="434343"/>
                </a:solidFill>
              </a:defRPr>
            </a:lvl2pPr>
            <a:lvl3pPr lvl="2" rtl="0">
              <a:lnSpc>
                <a:spcPct val="100000"/>
              </a:lnSpc>
              <a:spcBef>
                <a:spcPts val="0"/>
              </a:spcBef>
              <a:spcAft>
                <a:spcPts val="0"/>
              </a:spcAft>
              <a:buClr>
                <a:srgbClr val="434343"/>
              </a:buClr>
              <a:buSzPts val="2100"/>
              <a:buNone/>
              <a:defRPr sz="2100">
                <a:solidFill>
                  <a:srgbClr val="434343"/>
                </a:solidFill>
              </a:defRPr>
            </a:lvl3pPr>
            <a:lvl4pPr lvl="3" rtl="0">
              <a:lnSpc>
                <a:spcPct val="100000"/>
              </a:lnSpc>
              <a:spcBef>
                <a:spcPts val="0"/>
              </a:spcBef>
              <a:spcAft>
                <a:spcPts val="0"/>
              </a:spcAft>
              <a:buClr>
                <a:srgbClr val="434343"/>
              </a:buClr>
              <a:buSzPts val="2100"/>
              <a:buNone/>
              <a:defRPr sz="2100">
                <a:solidFill>
                  <a:srgbClr val="434343"/>
                </a:solidFill>
              </a:defRPr>
            </a:lvl4pPr>
            <a:lvl5pPr lvl="4" rtl="0">
              <a:lnSpc>
                <a:spcPct val="100000"/>
              </a:lnSpc>
              <a:spcBef>
                <a:spcPts val="0"/>
              </a:spcBef>
              <a:spcAft>
                <a:spcPts val="0"/>
              </a:spcAft>
              <a:buClr>
                <a:srgbClr val="434343"/>
              </a:buClr>
              <a:buSzPts val="2100"/>
              <a:buNone/>
              <a:defRPr sz="2100">
                <a:solidFill>
                  <a:srgbClr val="434343"/>
                </a:solidFill>
              </a:defRPr>
            </a:lvl5pPr>
            <a:lvl6pPr lvl="5" rtl="0">
              <a:lnSpc>
                <a:spcPct val="100000"/>
              </a:lnSpc>
              <a:spcBef>
                <a:spcPts val="0"/>
              </a:spcBef>
              <a:spcAft>
                <a:spcPts val="0"/>
              </a:spcAft>
              <a:buClr>
                <a:srgbClr val="434343"/>
              </a:buClr>
              <a:buSzPts val="2100"/>
              <a:buNone/>
              <a:defRPr sz="2100">
                <a:solidFill>
                  <a:srgbClr val="434343"/>
                </a:solidFill>
              </a:defRPr>
            </a:lvl6pPr>
            <a:lvl7pPr lvl="6" rtl="0">
              <a:lnSpc>
                <a:spcPct val="100000"/>
              </a:lnSpc>
              <a:spcBef>
                <a:spcPts val="0"/>
              </a:spcBef>
              <a:spcAft>
                <a:spcPts val="0"/>
              </a:spcAft>
              <a:buClr>
                <a:srgbClr val="434343"/>
              </a:buClr>
              <a:buSzPts val="2100"/>
              <a:buNone/>
              <a:defRPr sz="2100">
                <a:solidFill>
                  <a:srgbClr val="434343"/>
                </a:solidFill>
              </a:defRPr>
            </a:lvl7pPr>
            <a:lvl8pPr lvl="7" rtl="0">
              <a:lnSpc>
                <a:spcPct val="100000"/>
              </a:lnSpc>
              <a:spcBef>
                <a:spcPts val="0"/>
              </a:spcBef>
              <a:spcAft>
                <a:spcPts val="0"/>
              </a:spcAft>
              <a:buClr>
                <a:srgbClr val="434343"/>
              </a:buClr>
              <a:buSzPts val="2100"/>
              <a:buNone/>
              <a:defRPr sz="2100">
                <a:solidFill>
                  <a:srgbClr val="434343"/>
                </a:solidFill>
              </a:defRPr>
            </a:lvl8pPr>
            <a:lvl9pPr lvl="8" rtl="0">
              <a:lnSpc>
                <a:spcPct val="100000"/>
              </a:lnSpc>
              <a:spcBef>
                <a:spcPts val="0"/>
              </a:spcBef>
              <a:spcAft>
                <a:spcPts val="0"/>
              </a:spcAft>
              <a:buClr>
                <a:srgbClr val="434343"/>
              </a:buClr>
              <a:buSzPts val="2100"/>
              <a:buNone/>
              <a:defRPr sz="2100">
                <a:solidFill>
                  <a:srgbClr val="434343"/>
                </a:solidFill>
              </a:defRPr>
            </a:lvl9pPr>
          </a:lstStyle>
          <a:p/>
        </p:txBody>
      </p:sp>
      <p:pic>
        <p:nvPicPr>
          <p:cNvPr id="183" name="Google Shape;183;p25"/>
          <p:cNvPicPr preferRelativeResize="0"/>
          <p:nvPr/>
        </p:nvPicPr>
        <p:blipFill>
          <a:blip r:embed="rId2">
            <a:alphaModFix/>
          </a:blip>
          <a:stretch>
            <a:fillRect/>
          </a:stretch>
        </p:blipFill>
        <p:spPr>
          <a:xfrm>
            <a:off x="3342825" y="4304194"/>
            <a:ext cx="2458350" cy="664975"/>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chemeClr val="dk1"/>
        </a:solidFill>
      </p:bgPr>
    </p:bg>
    <p:spTree>
      <p:nvGrpSpPr>
        <p:cNvPr id="184" name="Shape 184"/>
        <p:cNvGrpSpPr/>
        <p:nvPr/>
      </p:nvGrpSpPr>
      <p:grpSpPr>
        <a:xfrm>
          <a:off x="0" y="0"/>
          <a:ext cx="0" cy="0"/>
          <a:chOff x="0" y="0"/>
          <a:chExt cx="0" cy="0"/>
        </a:xfrm>
      </p:grpSpPr>
      <p:grpSp>
        <p:nvGrpSpPr>
          <p:cNvPr id="185" name="Google Shape;185;p26"/>
          <p:cNvGrpSpPr/>
          <p:nvPr/>
        </p:nvGrpSpPr>
        <p:grpSpPr>
          <a:xfrm>
            <a:off x="6098378" y="5"/>
            <a:ext cx="3045625" cy="2030570"/>
            <a:chOff x="6098378" y="5"/>
            <a:chExt cx="3045625" cy="2030570"/>
          </a:xfrm>
        </p:grpSpPr>
        <p:sp>
          <p:nvSpPr>
            <p:cNvPr id="186" name="Google Shape;186;p26"/>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26"/>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26"/>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9" name="Google Shape;189;p26"/>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0" name="Google Shape;190;p26"/>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91" name="Google Shape;191;p26"/>
          <p:cNvSpPr txBox="1"/>
          <p:nvPr>
            <p:ph type="title"/>
          </p:nvPr>
        </p:nvSpPr>
        <p:spPr>
          <a:xfrm>
            <a:off x="598100" y="2152347"/>
            <a:ext cx="8222100" cy="838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200"/>
              <a:buNone/>
              <a:defRPr sz="4200">
                <a:solidFill>
                  <a:schemeClr val="lt1"/>
                </a:solidFill>
              </a:defRPr>
            </a:lvl1pPr>
            <a:lvl2pPr lvl="1" rtl="0">
              <a:spcBef>
                <a:spcPts val="0"/>
              </a:spcBef>
              <a:spcAft>
                <a:spcPts val="0"/>
              </a:spcAft>
              <a:buClr>
                <a:schemeClr val="lt1"/>
              </a:buClr>
              <a:buSzPts val="4200"/>
              <a:buNone/>
              <a:defRPr sz="4200">
                <a:solidFill>
                  <a:schemeClr val="lt1"/>
                </a:solidFill>
              </a:defRPr>
            </a:lvl2pPr>
            <a:lvl3pPr lvl="2" rtl="0">
              <a:spcBef>
                <a:spcPts val="0"/>
              </a:spcBef>
              <a:spcAft>
                <a:spcPts val="0"/>
              </a:spcAft>
              <a:buClr>
                <a:schemeClr val="lt1"/>
              </a:buClr>
              <a:buSzPts val="4200"/>
              <a:buNone/>
              <a:defRPr sz="4200">
                <a:solidFill>
                  <a:schemeClr val="lt1"/>
                </a:solidFill>
              </a:defRPr>
            </a:lvl3pPr>
            <a:lvl4pPr lvl="3" rtl="0">
              <a:spcBef>
                <a:spcPts val="0"/>
              </a:spcBef>
              <a:spcAft>
                <a:spcPts val="0"/>
              </a:spcAft>
              <a:buClr>
                <a:schemeClr val="lt1"/>
              </a:buClr>
              <a:buSzPts val="4200"/>
              <a:buNone/>
              <a:defRPr sz="4200">
                <a:solidFill>
                  <a:schemeClr val="lt1"/>
                </a:solidFill>
              </a:defRPr>
            </a:lvl4pPr>
            <a:lvl5pPr lvl="4" rtl="0">
              <a:spcBef>
                <a:spcPts val="0"/>
              </a:spcBef>
              <a:spcAft>
                <a:spcPts val="0"/>
              </a:spcAft>
              <a:buClr>
                <a:schemeClr val="lt1"/>
              </a:buClr>
              <a:buSzPts val="4200"/>
              <a:buNone/>
              <a:defRPr sz="4200">
                <a:solidFill>
                  <a:schemeClr val="lt1"/>
                </a:solidFill>
              </a:defRPr>
            </a:lvl5pPr>
            <a:lvl6pPr lvl="5" rtl="0">
              <a:spcBef>
                <a:spcPts val="0"/>
              </a:spcBef>
              <a:spcAft>
                <a:spcPts val="0"/>
              </a:spcAft>
              <a:buClr>
                <a:schemeClr val="lt1"/>
              </a:buClr>
              <a:buSzPts val="4200"/>
              <a:buNone/>
              <a:defRPr sz="4200">
                <a:solidFill>
                  <a:schemeClr val="lt1"/>
                </a:solidFill>
              </a:defRPr>
            </a:lvl6pPr>
            <a:lvl7pPr lvl="6" rtl="0">
              <a:spcBef>
                <a:spcPts val="0"/>
              </a:spcBef>
              <a:spcAft>
                <a:spcPts val="0"/>
              </a:spcAft>
              <a:buClr>
                <a:schemeClr val="lt1"/>
              </a:buClr>
              <a:buSzPts val="4200"/>
              <a:buNone/>
              <a:defRPr sz="4200">
                <a:solidFill>
                  <a:schemeClr val="lt1"/>
                </a:solidFill>
              </a:defRPr>
            </a:lvl7pPr>
            <a:lvl8pPr lvl="7" rtl="0">
              <a:spcBef>
                <a:spcPts val="0"/>
              </a:spcBef>
              <a:spcAft>
                <a:spcPts val="0"/>
              </a:spcAft>
              <a:buClr>
                <a:schemeClr val="lt1"/>
              </a:buClr>
              <a:buSzPts val="4200"/>
              <a:buNone/>
              <a:defRPr sz="4200">
                <a:solidFill>
                  <a:schemeClr val="lt1"/>
                </a:solidFill>
              </a:defRPr>
            </a:lvl8pPr>
            <a:lvl9pPr lvl="8" rtl="0">
              <a:spcBef>
                <a:spcPts val="0"/>
              </a:spcBef>
              <a:spcAft>
                <a:spcPts val="0"/>
              </a:spcAft>
              <a:buClr>
                <a:schemeClr val="lt1"/>
              </a:buClr>
              <a:buSzPts val="4200"/>
              <a:buNone/>
              <a:defRPr sz="4200">
                <a:solidFill>
                  <a:schemeClr val="lt1"/>
                </a:solidFill>
              </a:defRPr>
            </a:lvl9pPr>
          </a:lstStyle>
          <a:p/>
        </p:txBody>
      </p:sp>
      <p:sp>
        <p:nvSpPr>
          <p:cNvPr id="192" name="Google Shape;192;p26"/>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93" name="Shape 193"/>
        <p:cNvGrpSpPr/>
        <p:nvPr/>
      </p:nvGrpSpPr>
      <p:grpSpPr>
        <a:xfrm>
          <a:off x="0" y="0"/>
          <a:ext cx="0" cy="0"/>
          <a:chOff x="0" y="0"/>
          <a:chExt cx="0" cy="0"/>
        </a:xfrm>
      </p:grpSpPr>
      <p:sp>
        <p:nvSpPr>
          <p:cNvPr id="194" name="Google Shape;194;p27"/>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195" name="Google Shape;195;p27"/>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lvl1pPr indent="-342900" lvl="0" marL="457200" rtl="0">
              <a:spcBef>
                <a:spcPts val="0"/>
              </a:spcBef>
              <a:spcAft>
                <a:spcPts val="0"/>
              </a:spcAft>
              <a:buSzPts val="1800"/>
              <a:buChar char="●"/>
              <a:defRPr/>
            </a:lvl1pPr>
            <a:lvl2pPr indent="-317500" lvl="1" marL="914400" rtl="0">
              <a:spcBef>
                <a:spcPts val="0"/>
              </a:spcBef>
              <a:spcAft>
                <a:spcPts val="0"/>
              </a:spcAft>
              <a:buSzPts val="1400"/>
              <a:buChar char="○"/>
              <a:defRPr/>
            </a:lvl2pPr>
            <a:lvl3pPr indent="-317500" lvl="2" marL="1371600" rtl="0">
              <a:spcBef>
                <a:spcPts val="0"/>
              </a:spcBef>
              <a:spcAft>
                <a:spcPts val="0"/>
              </a:spcAft>
              <a:buSzPts val="1400"/>
              <a:buChar char="■"/>
              <a:defRPr/>
            </a:lvl3pPr>
            <a:lvl4pPr indent="-317500" lvl="3" marL="1828800" rtl="0">
              <a:spcBef>
                <a:spcPts val="0"/>
              </a:spcBef>
              <a:spcAft>
                <a:spcPts val="0"/>
              </a:spcAft>
              <a:buSzPts val="1400"/>
              <a:buChar char="●"/>
              <a:defRPr/>
            </a:lvl4pPr>
            <a:lvl5pPr indent="-317500" lvl="4" marL="2286000" rtl="0">
              <a:spcBef>
                <a:spcPts val="0"/>
              </a:spcBef>
              <a:spcAft>
                <a:spcPts val="0"/>
              </a:spcAft>
              <a:buSzPts val="1400"/>
              <a:buChar char="○"/>
              <a:defRPr/>
            </a:lvl5pPr>
            <a:lvl6pPr indent="-317500" lvl="5" marL="2743200" rtl="0">
              <a:spcBef>
                <a:spcPts val="0"/>
              </a:spcBef>
              <a:spcAft>
                <a:spcPts val="0"/>
              </a:spcAft>
              <a:buSzPts val="1400"/>
              <a:buChar char="■"/>
              <a:defRPr/>
            </a:lvl6pPr>
            <a:lvl7pPr indent="-317500" lvl="6" marL="3200400" rtl="0">
              <a:spcBef>
                <a:spcPts val="0"/>
              </a:spcBef>
              <a:spcAft>
                <a:spcPts val="0"/>
              </a:spcAft>
              <a:buSzPts val="1400"/>
              <a:buChar char="●"/>
              <a:defRPr/>
            </a:lvl7pPr>
            <a:lvl8pPr indent="-317500" lvl="7" marL="3657600" rtl="0">
              <a:spcBef>
                <a:spcPts val="0"/>
              </a:spcBef>
              <a:spcAft>
                <a:spcPts val="0"/>
              </a:spcAft>
              <a:buSzPts val="1400"/>
              <a:buChar char="○"/>
              <a:defRPr/>
            </a:lvl8pPr>
            <a:lvl9pPr indent="-317500" lvl="8" marL="4114800" rtl="0">
              <a:spcBef>
                <a:spcPts val="0"/>
              </a:spcBef>
              <a:spcAft>
                <a:spcPts val="0"/>
              </a:spcAft>
              <a:buSzPts val="1400"/>
              <a:buChar char="■"/>
              <a:defRPr/>
            </a:lvl9pPr>
          </a:lstStyle>
          <a:p/>
        </p:txBody>
      </p:sp>
      <p:grpSp>
        <p:nvGrpSpPr>
          <p:cNvPr id="196" name="Google Shape;196;p27"/>
          <p:cNvGrpSpPr/>
          <p:nvPr/>
        </p:nvGrpSpPr>
        <p:grpSpPr>
          <a:xfrm>
            <a:off x="6181163" y="4155594"/>
            <a:ext cx="2962833" cy="987913"/>
            <a:chOff x="6181163" y="3903669"/>
            <a:chExt cx="2962833" cy="987913"/>
          </a:xfrm>
        </p:grpSpPr>
        <p:sp>
          <p:nvSpPr>
            <p:cNvPr id="197" name="Google Shape;197;p27"/>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8" name="Google Shape;198;p27"/>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9" name="Google Shape;199;p27"/>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27"/>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01" name="Shape 201"/>
        <p:cNvGrpSpPr/>
        <p:nvPr/>
      </p:nvGrpSpPr>
      <p:grpSpPr>
        <a:xfrm>
          <a:off x="0" y="0"/>
          <a:ext cx="0" cy="0"/>
          <a:chOff x="0" y="0"/>
          <a:chExt cx="0" cy="0"/>
        </a:xfrm>
      </p:grpSpPr>
      <p:sp>
        <p:nvSpPr>
          <p:cNvPr id="202" name="Google Shape;202;p28"/>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rtl="0">
              <a:spcBef>
                <a:spcPts val="0"/>
              </a:spcBef>
              <a:spcAft>
                <a:spcPts val="0"/>
              </a:spcAft>
              <a:buSzPts val="3000"/>
              <a:buNone/>
              <a:defRPr/>
            </a:lvl1pPr>
            <a:lvl2pPr lvl="1" rtl="0">
              <a:spcBef>
                <a:spcPts val="0"/>
              </a:spcBef>
              <a:spcAft>
                <a:spcPts val="0"/>
              </a:spcAft>
              <a:buSzPts val="3000"/>
              <a:buNone/>
              <a:defRPr/>
            </a:lvl2pPr>
            <a:lvl3pPr lvl="2" rtl="0">
              <a:spcBef>
                <a:spcPts val="0"/>
              </a:spcBef>
              <a:spcAft>
                <a:spcPts val="0"/>
              </a:spcAft>
              <a:buSzPts val="3000"/>
              <a:buNone/>
              <a:defRPr/>
            </a:lvl3pPr>
            <a:lvl4pPr lvl="3" rtl="0">
              <a:spcBef>
                <a:spcPts val="0"/>
              </a:spcBef>
              <a:spcAft>
                <a:spcPts val="0"/>
              </a:spcAft>
              <a:buSzPts val="3000"/>
              <a:buNone/>
              <a:defRPr/>
            </a:lvl4pPr>
            <a:lvl5pPr lvl="4" rtl="0">
              <a:spcBef>
                <a:spcPts val="0"/>
              </a:spcBef>
              <a:spcAft>
                <a:spcPts val="0"/>
              </a:spcAft>
              <a:buSzPts val="3000"/>
              <a:buNone/>
              <a:defRPr/>
            </a:lvl5pPr>
            <a:lvl6pPr lvl="5" rtl="0">
              <a:spcBef>
                <a:spcPts val="0"/>
              </a:spcBef>
              <a:spcAft>
                <a:spcPts val="0"/>
              </a:spcAft>
              <a:buSzPts val="3000"/>
              <a:buNone/>
              <a:defRPr/>
            </a:lvl6pPr>
            <a:lvl7pPr lvl="6" rtl="0">
              <a:spcBef>
                <a:spcPts val="0"/>
              </a:spcBef>
              <a:spcAft>
                <a:spcPts val="0"/>
              </a:spcAft>
              <a:buSzPts val="3000"/>
              <a:buNone/>
              <a:defRPr/>
            </a:lvl7pPr>
            <a:lvl8pPr lvl="7" rtl="0">
              <a:spcBef>
                <a:spcPts val="0"/>
              </a:spcBef>
              <a:spcAft>
                <a:spcPts val="0"/>
              </a:spcAft>
              <a:buSzPts val="3000"/>
              <a:buNone/>
              <a:defRPr/>
            </a:lvl8pPr>
            <a:lvl9pPr lvl="8" rtl="0">
              <a:spcBef>
                <a:spcPts val="0"/>
              </a:spcBef>
              <a:spcAft>
                <a:spcPts val="0"/>
              </a:spcAft>
              <a:buSzPts val="3000"/>
              <a:buNone/>
              <a:defRPr/>
            </a:lvl9pPr>
          </a:lstStyle>
          <a:p/>
        </p:txBody>
      </p:sp>
      <p:sp>
        <p:nvSpPr>
          <p:cNvPr id="203" name="Google Shape;203;p2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204" name="Google Shape;204;p28"/>
          <p:cNvGrpSpPr/>
          <p:nvPr/>
        </p:nvGrpSpPr>
        <p:grpSpPr>
          <a:xfrm rot="10800000">
            <a:off x="3" y="3112930"/>
            <a:ext cx="3045625" cy="2030570"/>
            <a:chOff x="6098378" y="5"/>
            <a:chExt cx="3045625" cy="2030570"/>
          </a:xfrm>
        </p:grpSpPr>
        <p:sp>
          <p:nvSpPr>
            <p:cNvPr id="205" name="Google Shape;205;p28"/>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06" name="Google Shape;206;p28"/>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07" name="Google Shape;207;p28"/>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08" name="Google Shape;208;p28"/>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209" name="Google Shape;209;p28"/>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10" name="Shape 210"/>
        <p:cNvGrpSpPr/>
        <p:nvPr/>
      </p:nvGrpSpPr>
      <p:grpSpPr>
        <a:xfrm>
          <a:off x="0" y="0"/>
          <a:ext cx="0" cy="0"/>
          <a:chOff x="0" y="0"/>
          <a:chExt cx="0" cy="0"/>
        </a:xfrm>
      </p:grpSpPr>
      <p:sp>
        <p:nvSpPr>
          <p:cNvPr id="211" name="Google Shape;211;p29"/>
          <p:cNvSpPr txBox="1"/>
          <p:nvPr>
            <p:ph type="title"/>
          </p:nvPr>
        </p:nvSpPr>
        <p:spPr>
          <a:xfrm>
            <a:off x="1433000" y="565050"/>
            <a:ext cx="2808000" cy="755700"/>
          </a:xfrm>
          <a:prstGeom prst="rect">
            <a:avLst/>
          </a:prstGeom>
        </p:spPr>
        <p:txBody>
          <a:bodyPr anchorCtr="0" anchor="b" bIns="91425" lIns="91425" spcFirstLastPara="1" rIns="91425" wrap="square" tIns="91425">
            <a:normAutofit/>
          </a:bodyPr>
          <a:lstStyle>
            <a:lvl1pPr lvl="0" rtl="0">
              <a:spcBef>
                <a:spcPts val="0"/>
              </a:spcBef>
              <a:spcAft>
                <a:spcPts val="0"/>
              </a:spcAft>
              <a:buSzPts val="2400"/>
              <a:buNone/>
              <a:defRPr sz="2400"/>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p:txBody>
      </p:sp>
      <p:sp>
        <p:nvSpPr>
          <p:cNvPr id="212" name="Google Shape;212;p29"/>
          <p:cNvSpPr txBox="1"/>
          <p:nvPr>
            <p:ph idx="1" type="body"/>
          </p:nvPr>
        </p:nvSpPr>
        <p:spPr>
          <a:xfrm>
            <a:off x="1433000" y="1475254"/>
            <a:ext cx="2808000" cy="3103200"/>
          </a:xfrm>
          <a:prstGeom prst="rect">
            <a:avLst/>
          </a:prstGeom>
        </p:spPr>
        <p:txBody>
          <a:bodyPr anchorCtr="0" anchor="t" bIns="91425" lIns="91425" spcFirstLastPara="1" rIns="91425" wrap="square" tIns="91425">
            <a:normAutofit/>
          </a:bodyPr>
          <a:lstStyle>
            <a:lvl1pPr indent="-304800" lvl="0" marL="457200" rtl="0">
              <a:spcBef>
                <a:spcPts val="0"/>
              </a:spcBef>
              <a:spcAft>
                <a:spcPts val="0"/>
              </a:spcAft>
              <a:buSzPts val="1200"/>
              <a:buChar char="●"/>
              <a:defRPr sz="1200"/>
            </a:lvl1pPr>
            <a:lvl2pPr indent="-304800" lvl="1" marL="914400" rtl="0">
              <a:spcBef>
                <a:spcPts val="0"/>
              </a:spcBef>
              <a:spcAft>
                <a:spcPts val="0"/>
              </a:spcAft>
              <a:buSzPts val="1200"/>
              <a:buChar char="○"/>
              <a:defRPr sz="1200"/>
            </a:lvl2pPr>
            <a:lvl3pPr indent="-304800" lvl="2" marL="1371600" rtl="0">
              <a:spcBef>
                <a:spcPts val="0"/>
              </a:spcBef>
              <a:spcAft>
                <a:spcPts val="0"/>
              </a:spcAft>
              <a:buSzPts val="1200"/>
              <a:buChar char="■"/>
              <a:defRPr sz="1200"/>
            </a:lvl3pPr>
            <a:lvl4pPr indent="-304800" lvl="3" marL="1828800" rtl="0">
              <a:spcBef>
                <a:spcPts val="0"/>
              </a:spcBef>
              <a:spcAft>
                <a:spcPts val="0"/>
              </a:spcAft>
              <a:buSzPts val="1200"/>
              <a:buChar char="●"/>
              <a:defRPr sz="1200"/>
            </a:lvl4pPr>
            <a:lvl5pPr indent="-304800" lvl="4" marL="2286000" rtl="0">
              <a:spcBef>
                <a:spcPts val="0"/>
              </a:spcBef>
              <a:spcAft>
                <a:spcPts val="0"/>
              </a:spcAft>
              <a:buSzPts val="1200"/>
              <a:buChar char="○"/>
              <a:defRPr sz="1200"/>
            </a:lvl5pPr>
            <a:lvl6pPr indent="-304800" lvl="5" marL="2743200" rtl="0">
              <a:spcBef>
                <a:spcPts val="0"/>
              </a:spcBef>
              <a:spcAft>
                <a:spcPts val="0"/>
              </a:spcAft>
              <a:buSzPts val="1200"/>
              <a:buChar char="■"/>
              <a:defRPr sz="1200"/>
            </a:lvl6pPr>
            <a:lvl7pPr indent="-304800" lvl="6" marL="3200400" rtl="0">
              <a:spcBef>
                <a:spcPts val="0"/>
              </a:spcBef>
              <a:spcAft>
                <a:spcPts val="0"/>
              </a:spcAft>
              <a:buSzPts val="1200"/>
              <a:buChar char="●"/>
              <a:defRPr sz="1200"/>
            </a:lvl7pPr>
            <a:lvl8pPr indent="-304800" lvl="7" marL="3657600" rtl="0">
              <a:spcBef>
                <a:spcPts val="0"/>
              </a:spcBef>
              <a:spcAft>
                <a:spcPts val="0"/>
              </a:spcAft>
              <a:buSzPts val="1200"/>
              <a:buChar char="○"/>
              <a:defRPr sz="1200"/>
            </a:lvl8pPr>
            <a:lvl9pPr indent="-304800" lvl="8" marL="4114800" rtl="0">
              <a:spcBef>
                <a:spcPts val="0"/>
              </a:spcBef>
              <a:spcAft>
                <a:spcPts val="0"/>
              </a:spcAft>
              <a:buSzPts val="1200"/>
              <a:buChar char="■"/>
              <a:defRPr sz="1200"/>
            </a:lvl9pPr>
          </a:lstStyle>
          <a:p/>
        </p:txBody>
      </p:sp>
      <p:sp>
        <p:nvSpPr>
          <p:cNvPr id="213" name="Google Shape;213;p2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214" name="Google Shape;214;p29"/>
          <p:cNvGrpSpPr/>
          <p:nvPr/>
        </p:nvGrpSpPr>
        <p:grpSpPr>
          <a:xfrm rot="5400000">
            <a:off x="-987462" y="3168119"/>
            <a:ext cx="2962833" cy="987913"/>
            <a:chOff x="6181163" y="3903669"/>
            <a:chExt cx="2962833" cy="987913"/>
          </a:xfrm>
        </p:grpSpPr>
        <p:sp>
          <p:nvSpPr>
            <p:cNvPr id="215" name="Google Shape;215;p29"/>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29"/>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29"/>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29"/>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D9D9D9"/>
        </a:solidFill>
      </p:bgPr>
    </p:bg>
    <p:spTree>
      <p:nvGrpSpPr>
        <p:cNvPr id="219" name="Shape 219"/>
        <p:cNvGrpSpPr/>
        <p:nvPr/>
      </p:nvGrpSpPr>
      <p:grpSpPr>
        <a:xfrm>
          <a:off x="0" y="0"/>
          <a:ext cx="0" cy="0"/>
          <a:chOff x="0" y="0"/>
          <a:chExt cx="0" cy="0"/>
        </a:xfrm>
      </p:grpSpPr>
      <p:grpSp>
        <p:nvGrpSpPr>
          <p:cNvPr id="220" name="Google Shape;220;p30"/>
          <p:cNvGrpSpPr/>
          <p:nvPr/>
        </p:nvGrpSpPr>
        <p:grpSpPr>
          <a:xfrm>
            <a:off x="6098378" y="5"/>
            <a:ext cx="3045625" cy="2030570"/>
            <a:chOff x="6098378" y="5"/>
            <a:chExt cx="3045625" cy="2030570"/>
          </a:xfrm>
        </p:grpSpPr>
        <p:sp>
          <p:nvSpPr>
            <p:cNvPr id="221" name="Google Shape;221;p30"/>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30"/>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3" name="Google Shape;223;p30"/>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4" name="Google Shape;224;p30"/>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30"/>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26" name="Google Shape;226;p30"/>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rtl="0">
              <a:spcBef>
                <a:spcPts val="0"/>
              </a:spcBef>
              <a:spcAft>
                <a:spcPts val="0"/>
              </a:spcAft>
              <a:buClr>
                <a:schemeClr val="lt1"/>
              </a:buClr>
              <a:buSzPts val="4800"/>
              <a:buNone/>
              <a:defRPr sz="4800">
                <a:solidFill>
                  <a:schemeClr val="lt1"/>
                </a:solidFill>
              </a:defRPr>
            </a:lvl1pPr>
            <a:lvl2pPr lvl="1" rtl="0">
              <a:spcBef>
                <a:spcPts val="0"/>
              </a:spcBef>
              <a:spcAft>
                <a:spcPts val="0"/>
              </a:spcAft>
              <a:buClr>
                <a:schemeClr val="lt1"/>
              </a:buClr>
              <a:buSzPts val="4800"/>
              <a:buNone/>
              <a:defRPr sz="4800">
                <a:solidFill>
                  <a:schemeClr val="lt1"/>
                </a:solidFill>
              </a:defRPr>
            </a:lvl2pPr>
            <a:lvl3pPr lvl="2" rtl="0">
              <a:spcBef>
                <a:spcPts val="0"/>
              </a:spcBef>
              <a:spcAft>
                <a:spcPts val="0"/>
              </a:spcAft>
              <a:buClr>
                <a:schemeClr val="lt1"/>
              </a:buClr>
              <a:buSzPts val="4800"/>
              <a:buNone/>
              <a:defRPr sz="4800">
                <a:solidFill>
                  <a:schemeClr val="lt1"/>
                </a:solidFill>
              </a:defRPr>
            </a:lvl3pPr>
            <a:lvl4pPr lvl="3" rtl="0">
              <a:spcBef>
                <a:spcPts val="0"/>
              </a:spcBef>
              <a:spcAft>
                <a:spcPts val="0"/>
              </a:spcAft>
              <a:buClr>
                <a:schemeClr val="lt1"/>
              </a:buClr>
              <a:buSzPts val="4800"/>
              <a:buNone/>
              <a:defRPr sz="4800">
                <a:solidFill>
                  <a:schemeClr val="lt1"/>
                </a:solidFill>
              </a:defRPr>
            </a:lvl4pPr>
            <a:lvl5pPr lvl="4" rtl="0">
              <a:spcBef>
                <a:spcPts val="0"/>
              </a:spcBef>
              <a:spcAft>
                <a:spcPts val="0"/>
              </a:spcAft>
              <a:buClr>
                <a:schemeClr val="lt1"/>
              </a:buClr>
              <a:buSzPts val="4800"/>
              <a:buNone/>
              <a:defRPr sz="4800">
                <a:solidFill>
                  <a:schemeClr val="lt1"/>
                </a:solidFill>
              </a:defRPr>
            </a:lvl5pPr>
            <a:lvl6pPr lvl="5" rtl="0">
              <a:spcBef>
                <a:spcPts val="0"/>
              </a:spcBef>
              <a:spcAft>
                <a:spcPts val="0"/>
              </a:spcAft>
              <a:buClr>
                <a:schemeClr val="lt1"/>
              </a:buClr>
              <a:buSzPts val="4800"/>
              <a:buNone/>
              <a:defRPr sz="4800">
                <a:solidFill>
                  <a:schemeClr val="lt1"/>
                </a:solidFill>
              </a:defRPr>
            </a:lvl6pPr>
            <a:lvl7pPr lvl="6" rtl="0">
              <a:spcBef>
                <a:spcPts val="0"/>
              </a:spcBef>
              <a:spcAft>
                <a:spcPts val="0"/>
              </a:spcAft>
              <a:buClr>
                <a:schemeClr val="lt1"/>
              </a:buClr>
              <a:buSzPts val="4800"/>
              <a:buNone/>
              <a:defRPr sz="4800">
                <a:solidFill>
                  <a:schemeClr val="lt1"/>
                </a:solidFill>
              </a:defRPr>
            </a:lvl7pPr>
            <a:lvl8pPr lvl="7" rtl="0">
              <a:spcBef>
                <a:spcPts val="0"/>
              </a:spcBef>
              <a:spcAft>
                <a:spcPts val="0"/>
              </a:spcAft>
              <a:buClr>
                <a:schemeClr val="lt1"/>
              </a:buClr>
              <a:buSzPts val="4800"/>
              <a:buNone/>
              <a:defRPr sz="4800">
                <a:solidFill>
                  <a:schemeClr val="lt1"/>
                </a:solidFill>
              </a:defRPr>
            </a:lvl8pPr>
            <a:lvl9pPr lvl="8" rtl="0">
              <a:spcBef>
                <a:spcPts val="0"/>
              </a:spcBef>
              <a:spcAft>
                <a:spcPts val="0"/>
              </a:spcAft>
              <a:buClr>
                <a:schemeClr val="lt1"/>
              </a:buClr>
              <a:buSzPts val="4800"/>
              <a:buNone/>
              <a:defRPr sz="4800">
                <a:solidFill>
                  <a:schemeClr val="lt1"/>
                </a:solidFill>
              </a:defRPr>
            </a:lvl9pPr>
          </a:lstStyle>
          <a:p/>
        </p:txBody>
      </p:sp>
      <p:sp>
        <p:nvSpPr>
          <p:cNvPr id="227" name="Google Shape;227;p30"/>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3"/>
        </a:solidFill>
      </p:bgPr>
    </p:bg>
    <p:spTree>
      <p:nvGrpSpPr>
        <p:cNvPr id="228" name="Shape 228"/>
        <p:cNvGrpSpPr/>
        <p:nvPr/>
      </p:nvGrpSpPr>
      <p:grpSpPr>
        <a:xfrm>
          <a:off x="0" y="0"/>
          <a:ext cx="0" cy="0"/>
          <a:chOff x="0" y="0"/>
          <a:chExt cx="0" cy="0"/>
        </a:xfrm>
      </p:grpSpPr>
      <p:sp>
        <p:nvSpPr>
          <p:cNvPr id="229" name="Google Shape;229;p31"/>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230" name="Google Shape;230;p31"/>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231" name="Google Shape;231;p31"/>
          <p:cNvSpPr txBox="1"/>
          <p:nvPr>
            <p:ph type="title"/>
          </p:nvPr>
        </p:nvSpPr>
        <p:spPr>
          <a:xfrm>
            <a:off x="265500" y="1151100"/>
            <a:ext cx="4045200" cy="1564500"/>
          </a:xfrm>
          <a:prstGeom prst="rect">
            <a:avLst/>
          </a:prstGeom>
        </p:spPr>
        <p:txBody>
          <a:bodyPr anchorCtr="0" anchor="b" bIns="91425" lIns="91425" spcFirstLastPara="1" rIns="91425" wrap="square" tIns="91425">
            <a:normAutofit/>
          </a:bodyPr>
          <a:lstStyle>
            <a:lvl1pPr lvl="0" rtl="0" algn="ctr">
              <a:spcBef>
                <a:spcPts val="0"/>
              </a:spcBef>
              <a:spcAft>
                <a:spcPts val="0"/>
              </a:spcAft>
              <a:buSzPts val="4200"/>
              <a:buNone/>
              <a:defRPr sz="4200"/>
            </a:lvl1pPr>
            <a:lvl2pPr lvl="1" rtl="0" algn="ctr">
              <a:spcBef>
                <a:spcPts val="0"/>
              </a:spcBef>
              <a:spcAft>
                <a:spcPts val="0"/>
              </a:spcAft>
              <a:buSzPts val="4200"/>
              <a:buNone/>
              <a:defRPr sz="4200"/>
            </a:lvl2pPr>
            <a:lvl3pPr lvl="2" rtl="0" algn="ctr">
              <a:spcBef>
                <a:spcPts val="0"/>
              </a:spcBef>
              <a:spcAft>
                <a:spcPts val="0"/>
              </a:spcAft>
              <a:buSzPts val="4200"/>
              <a:buNone/>
              <a:defRPr sz="4200"/>
            </a:lvl3pPr>
            <a:lvl4pPr lvl="3" rtl="0" algn="ctr">
              <a:spcBef>
                <a:spcPts val="0"/>
              </a:spcBef>
              <a:spcAft>
                <a:spcPts val="0"/>
              </a:spcAft>
              <a:buSzPts val="4200"/>
              <a:buNone/>
              <a:defRPr sz="4200"/>
            </a:lvl4pPr>
            <a:lvl5pPr lvl="4" rtl="0" algn="ctr">
              <a:spcBef>
                <a:spcPts val="0"/>
              </a:spcBef>
              <a:spcAft>
                <a:spcPts val="0"/>
              </a:spcAft>
              <a:buSzPts val="4200"/>
              <a:buNone/>
              <a:defRPr sz="4200"/>
            </a:lvl5pPr>
            <a:lvl6pPr lvl="5" rtl="0" algn="ctr">
              <a:spcBef>
                <a:spcPts val="0"/>
              </a:spcBef>
              <a:spcAft>
                <a:spcPts val="0"/>
              </a:spcAft>
              <a:buSzPts val="4200"/>
              <a:buNone/>
              <a:defRPr sz="4200"/>
            </a:lvl6pPr>
            <a:lvl7pPr lvl="6" rtl="0" algn="ctr">
              <a:spcBef>
                <a:spcPts val="0"/>
              </a:spcBef>
              <a:spcAft>
                <a:spcPts val="0"/>
              </a:spcAft>
              <a:buSzPts val="4200"/>
              <a:buNone/>
              <a:defRPr sz="4200"/>
            </a:lvl7pPr>
            <a:lvl8pPr lvl="7" rtl="0" algn="ctr">
              <a:spcBef>
                <a:spcPts val="0"/>
              </a:spcBef>
              <a:spcAft>
                <a:spcPts val="0"/>
              </a:spcAft>
              <a:buSzPts val="4200"/>
              <a:buNone/>
              <a:defRPr sz="4200"/>
            </a:lvl8pPr>
            <a:lvl9pPr lvl="8" rtl="0" algn="ctr">
              <a:spcBef>
                <a:spcPts val="0"/>
              </a:spcBef>
              <a:spcAft>
                <a:spcPts val="0"/>
              </a:spcAft>
              <a:buSzPts val="4200"/>
              <a:buNone/>
              <a:defRPr sz="4200"/>
            </a:lvl9pPr>
          </a:lstStyle>
          <a:p/>
        </p:txBody>
      </p:sp>
      <p:sp>
        <p:nvSpPr>
          <p:cNvPr id="232" name="Google Shape;232;p31"/>
          <p:cNvSpPr txBox="1"/>
          <p:nvPr>
            <p:ph idx="1" type="subTitle"/>
          </p:nvPr>
        </p:nvSpPr>
        <p:spPr>
          <a:xfrm>
            <a:off x="265500" y="2769001"/>
            <a:ext cx="4045200" cy="1269300"/>
          </a:xfrm>
          <a:prstGeom prst="rect">
            <a:avLst/>
          </a:prstGeom>
        </p:spPr>
        <p:txBody>
          <a:bodyPr anchorCtr="0" anchor="t" bIns="91425" lIns="91425" spcFirstLastPara="1" rIns="91425" wrap="square" tIns="91425">
            <a:norm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233" name="Google Shape;233;p31"/>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rtl="0">
              <a:spcBef>
                <a:spcPts val="0"/>
              </a:spcBef>
              <a:spcAft>
                <a:spcPts val="0"/>
              </a:spcAft>
              <a:buClr>
                <a:schemeClr val="lt1"/>
              </a:buClr>
              <a:buSzPts val="1800"/>
              <a:buChar char="●"/>
              <a:defRPr>
                <a:solidFill>
                  <a:schemeClr val="lt1"/>
                </a:solidFill>
              </a:defRPr>
            </a:lvl1pPr>
            <a:lvl2pPr indent="-317500" lvl="1" marL="914400" rtl="0">
              <a:spcBef>
                <a:spcPts val="0"/>
              </a:spcBef>
              <a:spcAft>
                <a:spcPts val="0"/>
              </a:spcAft>
              <a:buClr>
                <a:schemeClr val="lt1"/>
              </a:buClr>
              <a:buSzPts val="1400"/>
              <a:buChar char="○"/>
              <a:defRPr>
                <a:solidFill>
                  <a:schemeClr val="lt1"/>
                </a:solidFill>
              </a:defRPr>
            </a:lvl2pPr>
            <a:lvl3pPr indent="-317500" lvl="2" marL="1371600" rtl="0">
              <a:spcBef>
                <a:spcPts val="0"/>
              </a:spcBef>
              <a:spcAft>
                <a:spcPts val="0"/>
              </a:spcAft>
              <a:buClr>
                <a:schemeClr val="lt1"/>
              </a:buClr>
              <a:buSzPts val="1400"/>
              <a:buChar char="■"/>
              <a:defRPr>
                <a:solidFill>
                  <a:schemeClr val="lt1"/>
                </a:solidFill>
              </a:defRPr>
            </a:lvl3pPr>
            <a:lvl4pPr indent="-317500" lvl="3" marL="1828800" rtl="0">
              <a:spcBef>
                <a:spcPts val="0"/>
              </a:spcBef>
              <a:spcAft>
                <a:spcPts val="0"/>
              </a:spcAft>
              <a:buClr>
                <a:schemeClr val="lt1"/>
              </a:buClr>
              <a:buSzPts val="1400"/>
              <a:buChar char="●"/>
              <a:defRPr>
                <a:solidFill>
                  <a:schemeClr val="lt1"/>
                </a:solidFill>
              </a:defRPr>
            </a:lvl4pPr>
            <a:lvl5pPr indent="-317500" lvl="4" marL="2286000" rtl="0">
              <a:spcBef>
                <a:spcPts val="0"/>
              </a:spcBef>
              <a:spcAft>
                <a:spcPts val="0"/>
              </a:spcAft>
              <a:buClr>
                <a:schemeClr val="lt1"/>
              </a:buClr>
              <a:buSzPts val="1400"/>
              <a:buChar char="○"/>
              <a:defRPr>
                <a:solidFill>
                  <a:schemeClr val="lt1"/>
                </a:solidFill>
              </a:defRPr>
            </a:lvl5pPr>
            <a:lvl6pPr indent="-317500" lvl="5" marL="2743200" rtl="0">
              <a:spcBef>
                <a:spcPts val="0"/>
              </a:spcBef>
              <a:spcAft>
                <a:spcPts val="0"/>
              </a:spcAft>
              <a:buClr>
                <a:schemeClr val="lt1"/>
              </a:buClr>
              <a:buSzPts val="1400"/>
              <a:buChar char="■"/>
              <a:defRPr>
                <a:solidFill>
                  <a:schemeClr val="lt1"/>
                </a:solidFill>
              </a:defRPr>
            </a:lvl6pPr>
            <a:lvl7pPr indent="-317500" lvl="6" marL="3200400" rtl="0">
              <a:spcBef>
                <a:spcPts val="0"/>
              </a:spcBef>
              <a:spcAft>
                <a:spcPts val="0"/>
              </a:spcAft>
              <a:buClr>
                <a:schemeClr val="lt1"/>
              </a:buClr>
              <a:buSzPts val="1400"/>
              <a:buChar char="●"/>
              <a:defRPr>
                <a:solidFill>
                  <a:schemeClr val="lt1"/>
                </a:solidFill>
              </a:defRPr>
            </a:lvl7pPr>
            <a:lvl8pPr indent="-317500" lvl="7" marL="3657600" rtl="0">
              <a:spcBef>
                <a:spcPts val="0"/>
              </a:spcBef>
              <a:spcAft>
                <a:spcPts val="0"/>
              </a:spcAft>
              <a:buClr>
                <a:schemeClr val="lt1"/>
              </a:buClr>
              <a:buSzPts val="1400"/>
              <a:buChar char="○"/>
              <a:defRPr>
                <a:solidFill>
                  <a:schemeClr val="lt1"/>
                </a:solidFill>
              </a:defRPr>
            </a:lvl8pPr>
            <a:lvl9pPr indent="-317500" lvl="8" marL="4114800" rtl="0">
              <a:spcBef>
                <a:spcPts val="0"/>
              </a:spcBef>
              <a:spcAft>
                <a:spcPts val="0"/>
              </a:spcAft>
              <a:buClr>
                <a:schemeClr val="lt1"/>
              </a:buClr>
              <a:buSzPts val="1400"/>
              <a:buChar char="■"/>
              <a:defRPr>
                <a:solidFill>
                  <a:schemeClr val="lt1"/>
                </a:solidFill>
              </a:defRPr>
            </a:lvl9pPr>
          </a:lstStyle>
          <a:p/>
        </p:txBody>
      </p:sp>
      <p:sp>
        <p:nvSpPr>
          <p:cNvPr id="234" name="Google Shape;234;p31"/>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235" name="Shape 235"/>
        <p:cNvGrpSpPr/>
        <p:nvPr/>
      </p:nvGrpSpPr>
      <p:grpSpPr>
        <a:xfrm>
          <a:off x="0" y="0"/>
          <a:ext cx="0" cy="0"/>
          <a:chOff x="0" y="0"/>
          <a:chExt cx="0" cy="0"/>
        </a:xfrm>
      </p:grpSpPr>
      <p:sp>
        <p:nvSpPr>
          <p:cNvPr id="236" name="Google Shape;236;p32"/>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rtl="0">
              <a:lnSpc>
                <a:spcPct val="100000"/>
              </a:lnSpc>
              <a:spcBef>
                <a:spcPts val="0"/>
              </a:spcBef>
              <a:spcAft>
                <a:spcPts val="0"/>
              </a:spcAft>
              <a:buClr>
                <a:schemeClr val="dk2"/>
              </a:buClr>
              <a:buSzPts val="1800"/>
              <a:buNone/>
              <a:defRPr>
                <a:solidFill>
                  <a:schemeClr val="dk2"/>
                </a:solidFill>
              </a:defRPr>
            </a:lvl1pPr>
          </a:lstStyle>
          <a:p/>
        </p:txBody>
      </p:sp>
      <p:sp>
        <p:nvSpPr>
          <p:cNvPr id="237" name="Google Shape;237;p32"/>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8" name="Shape 28"/>
        <p:cNvGrpSpPr/>
        <p:nvPr/>
      </p:nvGrpSpPr>
      <p:grpSpPr>
        <a:xfrm>
          <a:off x="0" y="0"/>
          <a:ext cx="0" cy="0"/>
          <a:chOff x="0" y="0"/>
          <a:chExt cx="0" cy="0"/>
        </a:xfrm>
      </p:grpSpPr>
      <p:sp>
        <p:nvSpPr>
          <p:cNvPr id="29" name="Google Shape;29;p4"/>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Font typeface="Comfortaa"/>
              <a:buNone/>
              <a:defRPr>
                <a:latin typeface="Comfortaa"/>
                <a:ea typeface="Comfortaa"/>
                <a:cs typeface="Comfortaa"/>
                <a:sym typeface="Comfortaa"/>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0" name="Google Shape;30;p4"/>
          <p:cNvSpPr txBox="1"/>
          <p:nvPr>
            <p:ph idx="1" type="body"/>
          </p:nvPr>
        </p:nvSpPr>
        <p:spPr>
          <a:xfrm>
            <a:off x="311700" y="1229875"/>
            <a:ext cx="8520600" cy="3339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grpSp>
        <p:nvGrpSpPr>
          <p:cNvPr id="31" name="Google Shape;31;p4"/>
          <p:cNvGrpSpPr/>
          <p:nvPr/>
        </p:nvGrpSpPr>
        <p:grpSpPr>
          <a:xfrm>
            <a:off x="6181163" y="4155594"/>
            <a:ext cx="2962833" cy="987913"/>
            <a:chOff x="6181163" y="3903669"/>
            <a:chExt cx="2962833" cy="987913"/>
          </a:xfrm>
        </p:grpSpPr>
        <p:sp>
          <p:nvSpPr>
            <p:cNvPr id="32" name="Google Shape;32;p4"/>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 name="Google Shape;33;p4"/>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4"/>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4"/>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238" name="Shape 238"/>
        <p:cNvGrpSpPr/>
        <p:nvPr/>
      </p:nvGrpSpPr>
      <p:grpSpPr>
        <a:xfrm>
          <a:off x="0" y="0"/>
          <a:ext cx="0" cy="0"/>
          <a:chOff x="0" y="0"/>
          <a:chExt cx="0" cy="0"/>
        </a:xfrm>
      </p:grpSpPr>
      <p:grpSp>
        <p:nvGrpSpPr>
          <p:cNvPr id="239" name="Google Shape;239;p33"/>
          <p:cNvGrpSpPr/>
          <p:nvPr/>
        </p:nvGrpSpPr>
        <p:grpSpPr>
          <a:xfrm>
            <a:off x="6098378" y="5"/>
            <a:ext cx="3045625" cy="2030570"/>
            <a:chOff x="6098378" y="5"/>
            <a:chExt cx="3045625" cy="2030570"/>
          </a:xfrm>
        </p:grpSpPr>
        <p:sp>
          <p:nvSpPr>
            <p:cNvPr id="240" name="Google Shape;240;p33"/>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33"/>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33"/>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3" name="Google Shape;243;p33"/>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4" name="Google Shape;244;p33"/>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245" name="Google Shape;245;p33"/>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rmAutofit/>
          </a:bodyPr>
          <a:lstStyle>
            <a:lvl1pPr lvl="0" rtl="0" algn="ctr">
              <a:spcBef>
                <a:spcPts val="0"/>
              </a:spcBef>
              <a:spcAft>
                <a:spcPts val="0"/>
              </a:spcAft>
              <a:buClr>
                <a:schemeClr val="lt1"/>
              </a:buClr>
              <a:buSzPts val="12000"/>
              <a:buNone/>
              <a:defRPr sz="12000">
                <a:solidFill>
                  <a:schemeClr val="lt1"/>
                </a:solidFill>
              </a:defRPr>
            </a:lvl1pPr>
            <a:lvl2pPr lvl="1" rtl="0" algn="ctr">
              <a:spcBef>
                <a:spcPts val="0"/>
              </a:spcBef>
              <a:spcAft>
                <a:spcPts val="0"/>
              </a:spcAft>
              <a:buClr>
                <a:schemeClr val="lt1"/>
              </a:buClr>
              <a:buSzPts val="12000"/>
              <a:buNone/>
              <a:defRPr sz="12000">
                <a:solidFill>
                  <a:schemeClr val="lt1"/>
                </a:solidFill>
              </a:defRPr>
            </a:lvl2pPr>
            <a:lvl3pPr lvl="2" rtl="0" algn="ctr">
              <a:spcBef>
                <a:spcPts val="0"/>
              </a:spcBef>
              <a:spcAft>
                <a:spcPts val="0"/>
              </a:spcAft>
              <a:buClr>
                <a:schemeClr val="lt1"/>
              </a:buClr>
              <a:buSzPts val="12000"/>
              <a:buNone/>
              <a:defRPr sz="12000">
                <a:solidFill>
                  <a:schemeClr val="lt1"/>
                </a:solidFill>
              </a:defRPr>
            </a:lvl3pPr>
            <a:lvl4pPr lvl="3" rtl="0" algn="ctr">
              <a:spcBef>
                <a:spcPts val="0"/>
              </a:spcBef>
              <a:spcAft>
                <a:spcPts val="0"/>
              </a:spcAft>
              <a:buClr>
                <a:schemeClr val="lt1"/>
              </a:buClr>
              <a:buSzPts val="12000"/>
              <a:buNone/>
              <a:defRPr sz="12000">
                <a:solidFill>
                  <a:schemeClr val="lt1"/>
                </a:solidFill>
              </a:defRPr>
            </a:lvl4pPr>
            <a:lvl5pPr lvl="4" rtl="0" algn="ctr">
              <a:spcBef>
                <a:spcPts val="0"/>
              </a:spcBef>
              <a:spcAft>
                <a:spcPts val="0"/>
              </a:spcAft>
              <a:buClr>
                <a:schemeClr val="lt1"/>
              </a:buClr>
              <a:buSzPts val="12000"/>
              <a:buNone/>
              <a:defRPr sz="12000">
                <a:solidFill>
                  <a:schemeClr val="lt1"/>
                </a:solidFill>
              </a:defRPr>
            </a:lvl5pPr>
            <a:lvl6pPr lvl="5" rtl="0" algn="ctr">
              <a:spcBef>
                <a:spcPts val="0"/>
              </a:spcBef>
              <a:spcAft>
                <a:spcPts val="0"/>
              </a:spcAft>
              <a:buClr>
                <a:schemeClr val="lt1"/>
              </a:buClr>
              <a:buSzPts val="12000"/>
              <a:buNone/>
              <a:defRPr sz="12000">
                <a:solidFill>
                  <a:schemeClr val="lt1"/>
                </a:solidFill>
              </a:defRPr>
            </a:lvl6pPr>
            <a:lvl7pPr lvl="6" rtl="0" algn="ctr">
              <a:spcBef>
                <a:spcPts val="0"/>
              </a:spcBef>
              <a:spcAft>
                <a:spcPts val="0"/>
              </a:spcAft>
              <a:buClr>
                <a:schemeClr val="lt1"/>
              </a:buClr>
              <a:buSzPts val="12000"/>
              <a:buNone/>
              <a:defRPr sz="12000">
                <a:solidFill>
                  <a:schemeClr val="lt1"/>
                </a:solidFill>
              </a:defRPr>
            </a:lvl7pPr>
            <a:lvl8pPr lvl="7" rtl="0" algn="ctr">
              <a:spcBef>
                <a:spcPts val="0"/>
              </a:spcBef>
              <a:spcAft>
                <a:spcPts val="0"/>
              </a:spcAft>
              <a:buClr>
                <a:schemeClr val="lt1"/>
              </a:buClr>
              <a:buSzPts val="12000"/>
              <a:buNone/>
              <a:defRPr sz="12000">
                <a:solidFill>
                  <a:schemeClr val="lt1"/>
                </a:solidFill>
              </a:defRPr>
            </a:lvl8pPr>
            <a:lvl9pPr lvl="8" rtl="0" algn="ctr">
              <a:spcBef>
                <a:spcPts val="0"/>
              </a:spcBef>
              <a:spcAft>
                <a:spcPts val="0"/>
              </a:spcAft>
              <a:buClr>
                <a:schemeClr val="lt1"/>
              </a:buClr>
              <a:buSzPts val="12000"/>
              <a:buNone/>
              <a:defRPr sz="12000">
                <a:solidFill>
                  <a:schemeClr val="lt1"/>
                </a:solidFill>
              </a:defRPr>
            </a:lvl9pPr>
          </a:lstStyle>
          <a:p>
            <a:r>
              <a:t>xx%</a:t>
            </a:r>
          </a:p>
        </p:txBody>
      </p:sp>
      <p:sp>
        <p:nvSpPr>
          <p:cNvPr id="246" name="Google Shape;246;p33"/>
          <p:cNvSpPr txBox="1"/>
          <p:nvPr>
            <p:ph idx="1" type="body"/>
          </p:nvPr>
        </p:nvSpPr>
        <p:spPr>
          <a:xfrm>
            <a:off x="311700" y="3369225"/>
            <a:ext cx="8520600" cy="1281900"/>
          </a:xfrm>
          <a:prstGeom prst="rect">
            <a:avLst/>
          </a:prstGeom>
        </p:spPr>
        <p:txBody>
          <a:bodyPr anchorCtr="0" anchor="t" bIns="91425" lIns="91425" spcFirstLastPara="1" rIns="91425" wrap="square" tIns="91425">
            <a:normAutofit/>
          </a:bodyPr>
          <a:lstStyle>
            <a:lvl1pPr indent="-342900" lvl="0" marL="457200" rtl="0" algn="ctr">
              <a:spcBef>
                <a:spcPts val="0"/>
              </a:spcBef>
              <a:spcAft>
                <a:spcPts val="0"/>
              </a:spcAft>
              <a:buSzPts val="1800"/>
              <a:buChar char="●"/>
              <a:defRPr/>
            </a:lvl1pPr>
            <a:lvl2pPr indent="-317500" lvl="1" marL="914400" rtl="0" algn="ctr">
              <a:spcBef>
                <a:spcPts val="0"/>
              </a:spcBef>
              <a:spcAft>
                <a:spcPts val="0"/>
              </a:spcAft>
              <a:buSzPts val="1400"/>
              <a:buChar char="○"/>
              <a:defRPr/>
            </a:lvl2pPr>
            <a:lvl3pPr indent="-317500" lvl="2" marL="1371600" rtl="0" algn="ctr">
              <a:spcBef>
                <a:spcPts val="0"/>
              </a:spcBef>
              <a:spcAft>
                <a:spcPts val="0"/>
              </a:spcAft>
              <a:buSzPts val="1400"/>
              <a:buChar char="■"/>
              <a:defRPr/>
            </a:lvl3pPr>
            <a:lvl4pPr indent="-317500" lvl="3" marL="1828800" rtl="0" algn="ctr">
              <a:spcBef>
                <a:spcPts val="0"/>
              </a:spcBef>
              <a:spcAft>
                <a:spcPts val="0"/>
              </a:spcAft>
              <a:buSzPts val="1400"/>
              <a:buChar char="●"/>
              <a:defRPr/>
            </a:lvl4pPr>
            <a:lvl5pPr indent="-317500" lvl="4" marL="2286000" rtl="0" algn="ctr">
              <a:spcBef>
                <a:spcPts val="0"/>
              </a:spcBef>
              <a:spcAft>
                <a:spcPts val="0"/>
              </a:spcAft>
              <a:buSzPts val="1400"/>
              <a:buChar char="○"/>
              <a:defRPr/>
            </a:lvl5pPr>
            <a:lvl6pPr indent="-317500" lvl="5" marL="2743200" rtl="0" algn="ctr">
              <a:spcBef>
                <a:spcPts val="0"/>
              </a:spcBef>
              <a:spcAft>
                <a:spcPts val="0"/>
              </a:spcAft>
              <a:buSzPts val="1400"/>
              <a:buChar char="■"/>
              <a:defRPr/>
            </a:lvl6pPr>
            <a:lvl7pPr indent="-317500" lvl="6" marL="3200400" rtl="0" algn="ctr">
              <a:spcBef>
                <a:spcPts val="0"/>
              </a:spcBef>
              <a:spcAft>
                <a:spcPts val="0"/>
              </a:spcAft>
              <a:buSzPts val="1400"/>
              <a:buChar char="●"/>
              <a:defRPr/>
            </a:lvl7pPr>
            <a:lvl8pPr indent="-317500" lvl="7" marL="3657600" rtl="0" algn="ctr">
              <a:spcBef>
                <a:spcPts val="0"/>
              </a:spcBef>
              <a:spcAft>
                <a:spcPts val="0"/>
              </a:spcAft>
              <a:buSzPts val="1400"/>
              <a:buChar char="○"/>
              <a:defRPr/>
            </a:lvl8pPr>
            <a:lvl9pPr indent="-317500" lvl="8" marL="4114800" rtl="0" algn="ctr">
              <a:spcBef>
                <a:spcPts val="0"/>
              </a:spcBef>
              <a:spcAft>
                <a:spcPts val="0"/>
              </a:spcAft>
              <a:buSzPts val="1400"/>
              <a:buChar char="■"/>
              <a:defRPr/>
            </a:lvl9pPr>
          </a:lstStyle>
          <a:p/>
        </p:txBody>
      </p:sp>
      <p:sp>
        <p:nvSpPr>
          <p:cNvPr id="247" name="Google Shape;247;p33"/>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apestry Geometric" type="blank">
  <p:cSld name="BLANK">
    <p:spTree>
      <p:nvGrpSpPr>
        <p:cNvPr id="248" name="Shape 248"/>
        <p:cNvGrpSpPr/>
        <p:nvPr/>
      </p:nvGrpSpPr>
      <p:grpSpPr>
        <a:xfrm>
          <a:off x="0" y="0"/>
          <a:ext cx="0" cy="0"/>
          <a:chOff x="0" y="0"/>
          <a:chExt cx="0" cy="0"/>
        </a:xfrm>
      </p:grpSpPr>
      <p:sp>
        <p:nvSpPr>
          <p:cNvPr id="249" name="Google Shape;249;p34"/>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rtl="0">
              <a:buNone/>
              <a:defRPr>
                <a:solidFill>
                  <a:schemeClr val="dk2"/>
                </a:solidFill>
              </a:defRPr>
            </a:lvl1pPr>
            <a:lvl2pPr lvl="1" rtl="0">
              <a:buNone/>
              <a:defRPr>
                <a:solidFill>
                  <a:schemeClr val="dk2"/>
                </a:solidFill>
              </a:defRPr>
            </a:lvl2pPr>
            <a:lvl3pPr lvl="2" rtl="0">
              <a:buNone/>
              <a:defRPr>
                <a:solidFill>
                  <a:schemeClr val="dk2"/>
                </a:solidFill>
              </a:defRPr>
            </a:lvl3pPr>
            <a:lvl4pPr lvl="3" rtl="0">
              <a:buNone/>
              <a:defRPr>
                <a:solidFill>
                  <a:schemeClr val="dk2"/>
                </a:solidFill>
              </a:defRPr>
            </a:lvl4pPr>
            <a:lvl5pPr lvl="4" rtl="0">
              <a:buNone/>
              <a:defRPr>
                <a:solidFill>
                  <a:schemeClr val="dk2"/>
                </a:solidFill>
              </a:defRPr>
            </a:lvl5pPr>
            <a:lvl6pPr lvl="5" rtl="0">
              <a:buNone/>
              <a:defRPr>
                <a:solidFill>
                  <a:schemeClr val="dk2"/>
                </a:solidFill>
              </a:defRPr>
            </a:lvl6pPr>
            <a:lvl7pPr lvl="6" rtl="0">
              <a:buNone/>
              <a:defRPr>
                <a:solidFill>
                  <a:schemeClr val="dk2"/>
                </a:solidFill>
              </a:defRPr>
            </a:lvl7pPr>
            <a:lvl8pPr lvl="7" rtl="0">
              <a:buNone/>
              <a:defRPr>
                <a:solidFill>
                  <a:schemeClr val="dk2"/>
                </a:solidFill>
              </a:defRPr>
            </a:lvl8pPr>
            <a:lvl9pPr lvl="8" rtl="0">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6" name="Shape 36"/>
        <p:cNvGrpSpPr/>
        <p:nvPr/>
      </p:nvGrpSpPr>
      <p:grpSpPr>
        <a:xfrm>
          <a:off x="0" y="0"/>
          <a:ext cx="0" cy="0"/>
          <a:chOff x="0" y="0"/>
          <a:chExt cx="0" cy="0"/>
        </a:xfrm>
      </p:grpSpPr>
      <p:sp>
        <p:nvSpPr>
          <p:cNvPr id="37" name="Google Shape;37;p5"/>
          <p:cNvSpPr txBox="1"/>
          <p:nvPr>
            <p:ph type="title"/>
          </p:nvPr>
        </p:nvSpPr>
        <p:spPr>
          <a:xfrm>
            <a:off x="311700" y="410000"/>
            <a:ext cx="8520600" cy="607800"/>
          </a:xfrm>
          <a:prstGeom prst="rect">
            <a:avLst/>
          </a:prstGeom>
        </p:spPr>
        <p:txBody>
          <a:bodyPr anchorCtr="0" anchor="t" bIns="91425" lIns="91425" spcFirstLastPara="1" rIns="91425" wrap="square" tIns="91425">
            <a:normAutofit/>
          </a:bodyPr>
          <a:lstStyle>
            <a:lvl1pPr lvl="0">
              <a:spcBef>
                <a:spcPts val="0"/>
              </a:spcBef>
              <a:spcAft>
                <a:spcPts val="0"/>
              </a:spcAft>
              <a:buSzPts val="3000"/>
              <a:buFont typeface="Comfortaa"/>
              <a:buNone/>
              <a:defRPr>
                <a:latin typeface="Comfortaa"/>
                <a:ea typeface="Comfortaa"/>
                <a:cs typeface="Comfortaa"/>
                <a:sym typeface="Comfortaa"/>
              </a:defRPr>
            </a:lvl1pPr>
            <a:lvl2pPr lvl="1">
              <a:spcBef>
                <a:spcPts val="0"/>
              </a:spcBef>
              <a:spcAft>
                <a:spcPts val="0"/>
              </a:spcAft>
              <a:buSzPts val="3000"/>
              <a:buNone/>
              <a:defRPr/>
            </a:lvl2pPr>
            <a:lvl3pPr lvl="2">
              <a:spcBef>
                <a:spcPts val="0"/>
              </a:spcBef>
              <a:spcAft>
                <a:spcPts val="0"/>
              </a:spcAft>
              <a:buSzPts val="3000"/>
              <a:buNone/>
              <a:defRPr/>
            </a:lvl3pPr>
            <a:lvl4pPr lvl="3">
              <a:spcBef>
                <a:spcPts val="0"/>
              </a:spcBef>
              <a:spcAft>
                <a:spcPts val="0"/>
              </a:spcAft>
              <a:buSzPts val="3000"/>
              <a:buNone/>
              <a:defRPr/>
            </a:lvl4pPr>
            <a:lvl5pPr lvl="4">
              <a:spcBef>
                <a:spcPts val="0"/>
              </a:spcBef>
              <a:spcAft>
                <a:spcPts val="0"/>
              </a:spcAft>
              <a:buSzPts val="3000"/>
              <a:buNone/>
              <a:defRPr/>
            </a:lvl5pPr>
            <a:lvl6pPr lvl="5">
              <a:spcBef>
                <a:spcPts val="0"/>
              </a:spcBef>
              <a:spcAft>
                <a:spcPts val="0"/>
              </a:spcAft>
              <a:buSzPts val="3000"/>
              <a:buNone/>
              <a:defRPr/>
            </a:lvl6pPr>
            <a:lvl7pPr lvl="6">
              <a:spcBef>
                <a:spcPts val="0"/>
              </a:spcBef>
              <a:spcAft>
                <a:spcPts val="0"/>
              </a:spcAft>
              <a:buSzPts val="3000"/>
              <a:buNone/>
              <a:defRPr/>
            </a:lvl7pPr>
            <a:lvl8pPr lvl="7">
              <a:spcBef>
                <a:spcPts val="0"/>
              </a:spcBef>
              <a:spcAft>
                <a:spcPts val="0"/>
              </a:spcAft>
              <a:buSzPts val="3000"/>
              <a:buNone/>
              <a:defRPr/>
            </a:lvl8pPr>
            <a:lvl9pPr lvl="8">
              <a:spcBef>
                <a:spcPts val="0"/>
              </a:spcBef>
              <a:spcAft>
                <a:spcPts val="0"/>
              </a:spcAft>
              <a:buSzPts val="3000"/>
              <a:buNone/>
              <a:defRPr/>
            </a:lvl9pPr>
          </a:lstStyle>
          <a:p/>
        </p:txBody>
      </p:sp>
      <p:sp>
        <p:nvSpPr>
          <p:cNvPr id="38" name="Google Shape;38;p5"/>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39" name="Google Shape;39;p5"/>
          <p:cNvGrpSpPr/>
          <p:nvPr/>
        </p:nvGrpSpPr>
        <p:grpSpPr>
          <a:xfrm rot="10800000">
            <a:off x="3" y="3112930"/>
            <a:ext cx="3045625" cy="2030570"/>
            <a:chOff x="6098378" y="5"/>
            <a:chExt cx="3045625" cy="2030570"/>
          </a:xfrm>
        </p:grpSpPr>
        <p:sp>
          <p:nvSpPr>
            <p:cNvPr id="40" name="Google Shape;40;p5"/>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41" name="Google Shape;41;p5"/>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42" name="Google Shape;42;p5"/>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43" name="Google Shape;43;p5"/>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sp>
          <p:nvSpPr>
            <p:cNvPr id="44" name="Google Shape;44;p5"/>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434343"/>
                </a:solidFil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45" name="Shape 45"/>
        <p:cNvGrpSpPr/>
        <p:nvPr/>
      </p:nvGrpSpPr>
      <p:grpSpPr>
        <a:xfrm>
          <a:off x="0" y="0"/>
          <a:ext cx="0" cy="0"/>
          <a:chOff x="0" y="0"/>
          <a:chExt cx="0" cy="0"/>
        </a:xfrm>
      </p:grpSpPr>
      <p:sp>
        <p:nvSpPr>
          <p:cNvPr id="46" name="Google Shape;46;p6"/>
          <p:cNvSpPr txBox="1"/>
          <p:nvPr>
            <p:ph type="title"/>
          </p:nvPr>
        </p:nvSpPr>
        <p:spPr>
          <a:xfrm>
            <a:off x="1433000" y="56505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47" name="Google Shape;47;p6"/>
          <p:cNvSpPr txBox="1"/>
          <p:nvPr>
            <p:ph idx="1" type="body"/>
          </p:nvPr>
        </p:nvSpPr>
        <p:spPr>
          <a:xfrm>
            <a:off x="1433000" y="1475254"/>
            <a:ext cx="2808000" cy="31032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48" name="Google Shape;48;p6"/>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grpSp>
        <p:nvGrpSpPr>
          <p:cNvPr id="49" name="Google Shape;49;p6"/>
          <p:cNvGrpSpPr/>
          <p:nvPr/>
        </p:nvGrpSpPr>
        <p:grpSpPr>
          <a:xfrm rot="5400000">
            <a:off x="-987462" y="3168119"/>
            <a:ext cx="2962833" cy="987913"/>
            <a:chOff x="6181163" y="3903669"/>
            <a:chExt cx="2962833" cy="987913"/>
          </a:xfrm>
        </p:grpSpPr>
        <p:sp>
          <p:nvSpPr>
            <p:cNvPr id="50" name="Google Shape;50;p6"/>
            <p:cNvSpPr/>
            <p:nvPr/>
          </p:nvSpPr>
          <p:spPr>
            <a:xfrm>
              <a:off x="8154895"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 name="Google Shape;51;p6"/>
            <p:cNvSpPr/>
            <p:nvPr/>
          </p:nvSpPr>
          <p:spPr>
            <a:xfrm flipH="1">
              <a:off x="6181163" y="3903669"/>
              <a:ext cx="989100" cy="9879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2" name="Google Shape;52;p6"/>
            <p:cNvSpPr/>
            <p:nvPr/>
          </p:nvSpPr>
          <p:spPr>
            <a:xfrm>
              <a:off x="7170274" y="3903669"/>
              <a:ext cx="989100" cy="987900"/>
            </a:xfrm>
            <a:prstGeom prst="rect">
              <a:avLst/>
            </a:prstGeom>
            <a:solidFill>
              <a:schemeClr val="accent4"/>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6"/>
            <p:cNvSpPr/>
            <p:nvPr/>
          </p:nvSpPr>
          <p:spPr>
            <a:xfrm rot="10800000">
              <a:off x="8154757" y="3903682"/>
              <a:ext cx="989100" cy="9879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bg>
      <p:bgPr>
        <a:solidFill>
          <a:srgbClr val="D9D9D9"/>
        </a:solidFill>
      </p:bgPr>
    </p:bg>
    <p:spTree>
      <p:nvGrpSpPr>
        <p:cNvPr id="54" name="Shape 54"/>
        <p:cNvGrpSpPr/>
        <p:nvPr/>
      </p:nvGrpSpPr>
      <p:grpSpPr>
        <a:xfrm>
          <a:off x="0" y="0"/>
          <a:ext cx="0" cy="0"/>
          <a:chOff x="0" y="0"/>
          <a:chExt cx="0" cy="0"/>
        </a:xfrm>
      </p:grpSpPr>
      <p:grpSp>
        <p:nvGrpSpPr>
          <p:cNvPr id="55" name="Google Shape;55;p7"/>
          <p:cNvGrpSpPr/>
          <p:nvPr/>
        </p:nvGrpSpPr>
        <p:grpSpPr>
          <a:xfrm>
            <a:off x="6098378" y="5"/>
            <a:ext cx="3045625" cy="2030570"/>
            <a:chOff x="6098378" y="5"/>
            <a:chExt cx="3045625" cy="2030570"/>
          </a:xfrm>
        </p:grpSpPr>
        <p:sp>
          <p:nvSpPr>
            <p:cNvPr id="56" name="Google Shape;56;p7"/>
            <p:cNvSpPr/>
            <p:nvPr/>
          </p:nvSpPr>
          <p:spPr>
            <a:xfrm>
              <a:off x="8128803" y="16"/>
              <a:ext cx="1015200" cy="1015200"/>
            </a:xfrm>
            <a:prstGeom prst="rect">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7"/>
            <p:cNvSpPr/>
            <p:nvPr/>
          </p:nvSpPr>
          <p:spPr>
            <a:xfrm flipH="1">
              <a:off x="7113463" y="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8" name="Google Shape;58;p7"/>
            <p:cNvSpPr/>
            <p:nvPr/>
          </p:nvSpPr>
          <p:spPr>
            <a:xfrm flipH="1" rot="10800000">
              <a:off x="7113588" y="107"/>
              <a:ext cx="1015200" cy="1015200"/>
            </a:xfrm>
            <a:prstGeom prst="rtTriangl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9" name="Google Shape;59;p7"/>
            <p:cNvSpPr/>
            <p:nvPr/>
          </p:nvSpPr>
          <p:spPr>
            <a:xfrm rot="10800000">
              <a:off x="6098378" y="97"/>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7"/>
            <p:cNvSpPr/>
            <p:nvPr/>
          </p:nvSpPr>
          <p:spPr>
            <a:xfrm rot="10800000">
              <a:off x="8128789" y="1015375"/>
              <a:ext cx="1015200" cy="1015200"/>
            </a:xfrm>
            <a:prstGeom prst="rtTriangle">
              <a:avLst/>
            </a:prstGeom>
            <a:solidFill>
              <a:schemeClr val="accent5"/>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61" name="Google Shape;61;p7"/>
          <p:cNvSpPr txBox="1"/>
          <p:nvPr>
            <p:ph type="title"/>
          </p:nvPr>
        </p:nvSpPr>
        <p:spPr>
          <a:xfrm>
            <a:off x="490250" y="526350"/>
            <a:ext cx="5618700" cy="4090800"/>
          </a:xfrm>
          <a:prstGeom prst="rect">
            <a:avLst/>
          </a:prstGeom>
        </p:spPr>
        <p:txBody>
          <a:bodyPr anchorCtr="0" anchor="ctr" bIns="91425" lIns="91425" spcFirstLastPara="1" rIns="91425" wrap="square" tIns="91425">
            <a:normAutofit/>
          </a:bodyPr>
          <a:lstStyle>
            <a:lvl1pPr lvl="0">
              <a:spcBef>
                <a:spcPts val="0"/>
              </a:spcBef>
              <a:spcAft>
                <a:spcPts val="0"/>
              </a:spcAft>
              <a:buClr>
                <a:schemeClr val="lt1"/>
              </a:buClr>
              <a:buSzPts val="4800"/>
              <a:buNone/>
              <a:defRPr sz="4800">
                <a:solidFill>
                  <a:schemeClr val="lt1"/>
                </a:solidFill>
              </a:defRPr>
            </a:lvl1pPr>
            <a:lvl2pPr lvl="1">
              <a:spcBef>
                <a:spcPts val="0"/>
              </a:spcBef>
              <a:spcAft>
                <a:spcPts val="0"/>
              </a:spcAft>
              <a:buClr>
                <a:schemeClr val="lt1"/>
              </a:buClr>
              <a:buSzPts val="4800"/>
              <a:buNone/>
              <a:defRPr sz="4800">
                <a:solidFill>
                  <a:schemeClr val="lt1"/>
                </a:solidFill>
              </a:defRPr>
            </a:lvl2pPr>
            <a:lvl3pPr lvl="2">
              <a:spcBef>
                <a:spcPts val="0"/>
              </a:spcBef>
              <a:spcAft>
                <a:spcPts val="0"/>
              </a:spcAft>
              <a:buClr>
                <a:schemeClr val="lt1"/>
              </a:buClr>
              <a:buSzPts val="4800"/>
              <a:buNone/>
              <a:defRPr sz="4800">
                <a:solidFill>
                  <a:schemeClr val="lt1"/>
                </a:solidFill>
              </a:defRPr>
            </a:lvl3pPr>
            <a:lvl4pPr lvl="3">
              <a:spcBef>
                <a:spcPts val="0"/>
              </a:spcBef>
              <a:spcAft>
                <a:spcPts val="0"/>
              </a:spcAft>
              <a:buClr>
                <a:schemeClr val="lt1"/>
              </a:buClr>
              <a:buSzPts val="4800"/>
              <a:buNone/>
              <a:defRPr sz="4800">
                <a:solidFill>
                  <a:schemeClr val="lt1"/>
                </a:solidFill>
              </a:defRPr>
            </a:lvl4pPr>
            <a:lvl5pPr lvl="4">
              <a:spcBef>
                <a:spcPts val="0"/>
              </a:spcBef>
              <a:spcAft>
                <a:spcPts val="0"/>
              </a:spcAft>
              <a:buClr>
                <a:schemeClr val="lt1"/>
              </a:buClr>
              <a:buSzPts val="4800"/>
              <a:buNone/>
              <a:defRPr sz="4800">
                <a:solidFill>
                  <a:schemeClr val="lt1"/>
                </a:solidFill>
              </a:defRPr>
            </a:lvl5pPr>
            <a:lvl6pPr lvl="5">
              <a:spcBef>
                <a:spcPts val="0"/>
              </a:spcBef>
              <a:spcAft>
                <a:spcPts val="0"/>
              </a:spcAft>
              <a:buClr>
                <a:schemeClr val="lt1"/>
              </a:buClr>
              <a:buSzPts val="4800"/>
              <a:buNone/>
              <a:defRPr sz="4800">
                <a:solidFill>
                  <a:schemeClr val="lt1"/>
                </a:solidFill>
              </a:defRPr>
            </a:lvl6pPr>
            <a:lvl7pPr lvl="6">
              <a:spcBef>
                <a:spcPts val="0"/>
              </a:spcBef>
              <a:spcAft>
                <a:spcPts val="0"/>
              </a:spcAft>
              <a:buClr>
                <a:schemeClr val="lt1"/>
              </a:buClr>
              <a:buSzPts val="4800"/>
              <a:buNone/>
              <a:defRPr sz="4800">
                <a:solidFill>
                  <a:schemeClr val="lt1"/>
                </a:solidFill>
              </a:defRPr>
            </a:lvl7pPr>
            <a:lvl8pPr lvl="7">
              <a:spcBef>
                <a:spcPts val="0"/>
              </a:spcBef>
              <a:spcAft>
                <a:spcPts val="0"/>
              </a:spcAft>
              <a:buClr>
                <a:schemeClr val="lt1"/>
              </a:buClr>
              <a:buSzPts val="4800"/>
              <a:buNone/>
              <a:defRPr sz="4800">
                <a:solidFill>
                  <a:schemeClr val="lt1"/>
                </a:solidFill>
              </a:defRPr>
            </a:lvl8pPr>
            <a:lvl9pPr lvl="8">
              <a:spcBef>
                <a:spcPts val="0"/>
              </a:spcBef>
              <a:spcAft>
                <a:spcPts val="0"/>
              </a:spcAft>
              <a:buClr>
                <a:schemeClr val="lt1"/>
              </a:buClr>
              <a:buSzPts val="4800"/>
              <a:buNone/>
              <a:defRPr sz="4800">
                <a:solidFill>
                  <a:schemeClr val="lt1"/>
                </a:solidFill>
              </a:defRPr>
            </a:lvl9pPr>
          </a:lstStyle>
          <a:p/>
        </p:txBody>
      </p:sp>
      <p:sp>
        <p:nvSpPr>
          <p:cNvPr id="62" name="Google Shape;62;p7"/>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bg>
      <p:bgPr>
        <a:solidFill>
          <a:schemeClr val="accent3"/>
        </a:solidFill>
      </p:bgPr>
    </p:bg>
    <p:spTree>
      <p:nvGrpSpPr>
        <p:cNvPr id="63" name="Shape 63"/>
        <p:cNvGrpSpPr/>
        <p:nvPr/>
      </p:nvGrpSpPr>
      <p:grpSpPr>
        <a:xfrm>
          <a:off x="0" y="0"/>
          <a:ext cx="0" cy="0"/>
          <a:chOff x="0" y="0"/>
          <a:chExt cx="0" cy="0"/>
        </a:xfrm>
      </p:grpSpPr>
      <p:sp>
        <p:nvSpPr>
          <p:cNvPr id="64" name="Google Shape;64;p8"/>
          <p:cNvSpPr/>
          <p:nvPr/>
        </p:nvSpPr>
        <p:spPr>
          <a:xfrm>
            <a:off x="4572000" y="-175"/>
            <a:ext cx="4572000" cy="5143500"/>
          </a:xfrm>
          <a:prstGeom prst="rect">
            <a:avLst/>
          </a:prstGeom>
          <a:solidFill>
            <a:schemeClr val="dk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cxnSp>
        <p:nvCxnSpPr>
          <p:cNvPr id="65" name="Google Shape;65;p8"/>
          <p:cNvCxnSpPr/>
          <p:nvPr/>
        </p:nvCxnSpPr>
        <p:spPr>
          <a:xfrm>
            <a:off x="5029675" y="4495500"/>
            <a:ext cx="468300" cy="0"/>
          </a:xfrm>
          <a:prstGeom prst="straightConnector1">
            <a:avLst/>
          </a:prstGeom>
          <a:noFill/>
          <a:ln cap="flat" cmpd="sng" w="19050">
            <a:solidFill>
              <a:schemeClr val="lt1"/>
            </a:solidFill>
            <a:prstDash val="solid"/>
            <a:round/>
            <a:headEnd len="sm" w="sm" type="none"/>
            <a:tailEnd len="sm" w="sm" type="none"/>
          </a:ln>
        </p:spPr>
      </p:cxnSp>
      <p:sp>
        <p:nvSpPr>
          <p:cNvPr id="66" name="Google Shape;66;p8"/>
          <p:cNvSpPr txBox="1"/>
          <p:nvPr>
            <p:ph type="title"/>
          </p:nvPr>
        </p:nvSpPr>
        <p:spPr>
          <a:xfrm>
            <a:off x="265500" y="1151100"/>
            <a:ext cx="4045200" cy="15645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67" name="Google Shape;67;p8"/>
          <p:cNvSpPr txBox="1"/>
          <p:nvPr>
            <p:ph idx="1" type="subTitle"/>
          </p:nvPr>
        </p:nvSpPr>
        <p:spPr>
          <a:xfrm>
            <a:off x="265500" y="2769001"/>
            <a:ext cx="4045200" cy="12693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68" name="Google Shape;68;p8"/>
          <p:cNvSpPr txBox="1"/>
          <p:nvPr>
            <p:ph idx="2" type="body"/>
          </p:nvPr>
        </p:nvSpPr>
        <p:spPr>
          <a:xfrm>
            <a:off x="4939500" y="724200"/>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Clr>
                <a:schemeClr val="lt1"/>
              </a:buClr>
              <a:buSzPts val="1800"/>
              <a:buChar char="●"/>
              <a:defRPr>
                <a:solidFill>
                  <a:schemeClr val="lt1"/>
                </a:solidFill>
              </a:defRPr>
            </a:lvl1pPr>
            <a:lvl2pPr indent="-317500" lvl="1" marL="914400">
              <a:spcBef>
                <a:spcPts val="0"/>
              </a:spcBef>
              <a:spcAft>
                <a:spcPts val="0"/>
              </a:spcAft>
              <a:buClr>
                <a:schemeClr val="lt1"/>
              </a:buClr>
              <a:buSzPts val="1400"/>
              <a:buChar char="○"/>
              <a:defRPr>
                <a:solidFill>
                  <a:schemeClr val="lt1"/>
                </a:solidFill>
              </a:defRPr>
            </a:lvl2pPr>
            <a:lvl3pPr indent="-317500" lvl="2" marL="1371600">
              <a:spcBef>
                <a:spcPts val="0"/>
              </a:spcBef>
              <a:spcAft>
                <a:spcPts val="0"/>
              </a:spcAft>
              <a:buClr>
                <a:schemeClr val="lt1"/>
              </a:buClr>
              <a:buSzPts val="1400"/>
              <a:buChar char="■"/>
              <a:defRPr>
                <a:solidFill>
                  <a:schemeClr val="lt1"/>
                </a:solidFill>
              </a:defRPr>
            </a:lvl3pPr>
            <a:lvl4pPr indent="-317500" lvl="3" marL="1828800">
              <a:spcBef>
                <a:spcPts val="0"/>
              </a:spcBef>
              <a:spcAft>
                <a:spcPts val="0"/>
              </a:spcAft>
              <a:buClr>
                <a:schemeClr val="lt1"/>
              </a:buClr>
              <a:buSzPts val="1400"/>
              <a:buChar char="●"/>
              <a:defRPr>
                <a:solidFill>
                  <a:schemeClr val="lt1"/>
                </a:solidFill>
              </a:defRPr>
            </a:lvl4pPr>
            <a:lvl5pPr indent="-317500" lvl="4" marL="2286000">
              <a:spcBef>
                <a:spcPts val="0"/>
              </a:spcBef>
              <a:spcAft>
                <a:spcPts val="0"/>
              </a:spcAft>
              <a:buClr>
                <a:schemeClr val="lt1"/>
              </a:buClr>
              <a:buSzPts val="1400"/>
              <a:buChar char="○"/>
              <a:defRPr>
                <a:solidFill>
                  <a:schemeClr val="lt1"/>
                </a:solidFill>
              </a:defRPr>
            </a:lvl5pPr>
            <a:lvl6pPr indent="-317500" lvl="5" marL="2743200">
              <a:spcBef>
                <a:spcPts val="0"/>
              </a:spcBef>
              <a:spcAft>
                <a:spcPts val="0"/>
              </a:spcAft>
              <a:buClr>
                <a:schemeClr val="lt1"/>
              </a:buClr>
              <a:buSzPts val="1400"/>
              <a:buChar char="■"/>
              <a:defRPr>
                <a:solidFill>
                  <a:schemeClr val="lt1"/>
                </a:solidFill>
              </a:defRPr>
            </a:lvl6pPr>
            <a:lvl7pPr indent="-317500" lvl="6" marL="3200400">
              <a:spcBef>
                <a:spcPts val="0"/>
              </a:spcBef>
              <a:spcAft>
                <a:spcPts val="0"/>
              </a:spcAft>
              <a:buClr>
                <a:schemeClr val="lt1"/>
              </a:buClr>
              <a:buSzPts val="1400"/>
              <a:buChar char="●"/>
              <a:defRPr>
                <a:solidFill>
                  <a:schemeClr val="lt1"/>
                </a:solidFill>
              </a:defRPr>
            </a:lvl7pPr>
            <a:lvl8pPr indent="-317500" lvl="7" marL="3657600">
              <a:spcBef>
                <a:spcPts val="0"/>
              </a:spcBef>
              <a:spcAft>
                <a:spcPts val="0"/>
              </a:spcAft>
              <a:buClr>
                <a:schemeClr val="lt1"/>
              </a:buClr>
              <a:buSzPts val="1400"/>
              <a:buChar char="○"/>
              <a:defRPr>
                <a:solidFill>
                  <a:schemeClr val="lt1"/>
                </a:solidFill>
              </a:defRPr>
            </a:lvl8pPr>
            <a:lvl9pPr indent="-317500" lvl="8" marL="4114800">
              <a:spcBef>
                <a:spcPts val="0"/>
              </a:spcBef>
              <a:spcAft>
                <a:spcPts val="0"/>
              </a:spcAft>
              <a:buClr>
                <a:schemeClr val="lt1"/>
              </a:buClr>
              <a:buSzPts val="1400"/>
              <a:buChar char="■"/>
              <a:defRPr>
                <a:solidFill>
                  <a:schemeClr val="lt1"/>
                </a:solidFill>
              </a:defRPr>
            </a:lvl9pPr>
          </a:lstStyle>
          <a:p/>
        </p:txBody>
      </p:sp>
      <p:sp>
        <p:nvSpPr>
          <p:cNvPr id="69" name="Google Shape;69;p8"/>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bg>
      <p:bgPr>
        <a:solidFill>
          <a:schemeClr val="accent1"/>
        </a:solidFill>
      </p:bgPr>
    </p:bg>
    <p:spTree>
      <p:nvGrpSpPr>
        <p:cNvPr id="70" name="Shape 70"/>
        <p:cNvGrpSpPr/>
        <p:nvPr/>
      </p:nvGrpSpPr>
      <p:grpSpPr>
        <a:xfrm>
          <a:off x="0" y="0"/>
          <a:ext cx="0" cy="0"/>
          <a:chOff x="0" y="0"/>
          <a:chExt cx="0" cy="0"/>
        </a:xfrm>
      </p:grpSpPr>
      <p:sp>
        <p:nvSpPr>
          <p:cNvPr id="71" name="Google Shape;71;p9"/>
          <p:cNvSpPr txBox="1"/>
          <p:nvPr>
            <p:ph idx="1" type="body"/>
          </p:nvPr>
        </p:nvSpPr>
        <p:spPr>
          <a:xfrm>
            <a:off x="319500" y="4230575"/>
            <a:ext cx="5998800" cy="5988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Clr>
                <a:schemeClr val="dk2"/>
              </a:buClr>
              <a:buSzPts val="1800"/>
              <a:buNone/>
              <a:defRPr>
                <a:solidFill>
                  <a:schemeClr val="dk2"/>
                </a:solidFill>
              </a:defRPr>
            </a:lvl1pPr>
          </a:lstStyle>
          <a:p/>
        </p:txBody>
      </p:sp>
      <p:sp>
        <p:nvSpPr>
          <p:cNvPr id="72" name="Google Shape;72;p9"/>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solidFill>
                  <a:schemeClr val="dk2"/>
                </a:solidFill>
              </a:defRPr>
            </a:lvl1pPr>
            <a:lvl2pPr lvl="1">
              <a:buNone/>
              <a:defRPr>
                <a:solidFill>
                  <a:schemeClr val="dk2"/>
                </a:solidFill>
              </a:defRPr>
            </a:lvl2pPr>
            <a:lvl3pPr lvl="2">
              <a:buNone/>
              <a:defRPr>
                <a:solidFill>
                  <a:schemeClr val="dk2"/>
                </a:solidFill>
              </a:defRPr>
            </a:lvl3pPr>
            <a:lvl4pPr lvl="3">
              <a:buNone/>
              <a:defRPr>
                <a:solidFill>
                  <a:schemeClr val="dk2"/>
                </a:solidFill>
              </a:defRPr>
            </a:lvl4pPr>
            <a:lvl5pPr lvl="4">
              <a:buNone/>
              <a:defRPr>
                <a:solidFill>
                  <a:schemeClr val="dk2"/>
                </a:solidFill>
              </a:defRPr>
            </a:lvl5pPr>
            <a:lvl6pPr lvl="5">
              <a:buNone/>
              <a:defRPr>
                <a:solidFill>
                  <a:schemeClr val="dk2"/>
                </a:solidFill>
              </a:defRPr>
            </a:lvl6pPr>
            <a:lvl7pPr lvl="6">
              <a:buNone/>
              <a:defRPr>
                <a:solidFill>
                  <a:schemeClr val="dk2"/>
                </a:solidFill>
              </a:defRPr>
            </a:lvl7pPr>
            <a:lvl8pPr lvl="7">
              <a:buNone/>
              <a:defRPr>
                <a:solidFill>
                  <a:schemeClr val="dk2"/>
                </a:solidFill>
              </a:defRPr>
            </a:lvl8pPr>
            <a:lvl9pPr lvl="8">
              <a:buNone/>
              <a:defRPr>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bg>
      <p:bgPr>
        <a:solidFill>
          <a:schemeClr val="dk1"/>
        </a:solidFill>
      </p:bgPr>
    </p:bg>
    <p:spTree>
      <p:nvGrpSpPr>
        <p:cNvPr id="73" name="Shape 73"/>
        <p:cNvGrpSpPr/>
        <p:nvPr/>
      </p:nvGrpSpPr>
      <p:grpSpPr>
        <a:xfrm>
          <a:off x="0" y="0"/>
          <a:ext cx="0" cy="0"/>
          <a:chOff x="0" y="0"/>
          <a:chExt cx="0" cy="0"/>
        </a:xfrm>
      </p:grpSpPr>
      <p:grpSp>
        <p:nvGrpSpPr>
          <p:cNvPr id="74" name="Google Shape;74;p10"/>
          <p:cNvGrpSpPr/>
          <p:nvPr/>
        </p:nvGrpSpPr>
        <p:grpSpPr>
          <a:xfrm>
            <a:off x="6098378" y="5"/>
            <a:ext cx="3045625" cy="2030570"/>
            <a:chOff x="6098378" y="5"/>
            <a:chExt cx="3045625" cy="2030570"/>
          </a:xfrm>
        </p:grpSpPr>
        <p:sp>
          <p:nvSpPr>
            <p:cNvPr id="75" name="Google Shape;75;p10"/>
            <p:cNvSpPr/>
            <p:nvPr/>
          </p:nvSpPr>
          <p:spPr>
            <a:xfrm>
              <a:off x="8128803" y="16"/>
              <a:ext cx="1015200" cy="1015200"/>
            </a:xfrm>
            <a:prstGeom prst="rect">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6" name="Google Shape;76;p10"/>
            <p:cNvSpPr/>
            <p:nvPr/>
          </p:nvSpPr>
          <p:spPr>
            <a:xfrm flipH="1">
              <a:off x="7113463" y="5"/>
              <a:ext cx="1015200" cy="1015200"/>
            </a:xfrm>
            <a:prstGeom prst="rtTriangle">
              <a:avLst/>
            </a:prstGeom>
            <a:solidFill>
              <a:schemeClr val="accen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7" name="Google Shape;77;p10"/>
            <p:cNvSpPr/>
            <p:nvPr/>
          </p:nvSpPr>
          <p:spPr>
            <a:xfrm flipH="1" rot="10800000">
              <a:off x="7113588" y="107"/>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10"/>
            <p:cNvSpPr/>
            <p:nvPr/>
          </p:nvSpPr>
          <p:spPr>
            <a:xfrm rot="10800000">
              <a:off x="6098378" y="97"/>
              <a:ext cx="1015200" cy="1015200"/>
            </a:xfrm>
            <a:prstGeom prst="rtTriangle">
              <a:avLst/>
            </a:prstGeom>
            <a:solidFill>
              <a:schemeClr val="accent1"/>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10"/>
            <p:cNvSpPr/>
            <p:nvPr/>
          </p:nvSpPr>
          <p:spPr>
            <a:xfrm rot="10800000">
              <a:off x="8128789" y="1015375"/>
              <a:ext cx="1015200" cy="1015200"/>
            </a:xfrm>
            <a:prstGeom prst="rtTriangle">
              <a:avLst/>
            </a:prstGeom>
            <a:solidFill>
              <a:schemeClr val="accent6"/>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0" name="Google Shape;80;p10"/>
          <p:cNvSpPr txBox="1"/>
          <p:nvPr>
            <p:ph hasCustomPrompt="1" type="title"/>
          </p:nvPr>
        </p:nvSpPr>
        <p:spPr>
          <a:xfrm>
            <a:off x="311700" y="1256050"/>
            <a:ext cx="8520600" cy="2030700"/>
          </a:xfrm>
          <a:prstGeom prst="rect">
            <a:avLst/>
          </a:prstGeom>
        </p:spPr>
        <p:txBody>
          <a:bodyPr anchorCtr="0" anchor="b" bIns="91425" lIns="91425" spcFirstLastPara="1" rIns="91425" wrap="square" tIns="91425">
            <a:normAutofit/>
          </a:bodyPr>
          <a:lstStyle>
            <a:lvl1pPr lvl="0" algn="ctr">
              <a:spcBef>
                <a:spcPts val="0"/>
              </a:spcBef>
              <a:spcAft>
                <a:spcPts val="0"/>
              </a:spcAft>
              <a:buClr>
                <a:schemeClr val="lt1"/>
              </a:buClr>
              <a:buSzPts val="12000"/>
              <a:buNone/>
              <a:defRPr sz="12000">
                <a:solidFill>
                  <a:schemeClr val="lt1"/>
                </a:solidFill>
              </a:defRPr>
            </a:lvl1pPr>
            <a:lvl2pPr lvl="1" algn="ctr">
              <a:spcBef>
                <a:spcPts val="0"/>
              </a:spcBef>
              <a:spcAft>
                <a:spcPts val="0"/>
              </a:spcAft>
              <a:buClr>
                <a:schemeClr val="lt1"/>
              </a:buClr>
              <a:buSzPts val="12000"/>
              <a:buNone/>
              <a:defRPr sz="12000">
                <a:solidFill>
                  <a:schemeClr val="lt1"/>
                </a:solidFill>
              </a:defRPr>
            </a:lvl2pPr>
            <a:lvl3pPr lvl="2" algn="ctr">
              <a:spcBef>
                <a:spcPts val="0"/>
              </a:spcBef>
              <a:spcAft>
                <a:spcPts val="0"/>
              </a:spcAft>
              <a:buClr>
                <a:schemeClr val="lt1"/>
              </a:buClr>
              <a:buSzPts val="12000"/>
              <a:buNone/>
              <a:defRPr sz="12000">
                <a:solidFill>
                  <a:schemeClr val="lt1"/>
                </a:solidFill>
              </a:defRPr>
            </a:lvl3pPr>
            <a:lvl4pPr lvl="3" algn="ctr">
              <a:spcBef>
                <a:spcPts val="0"/>
              </a:spcBef>
              <a:spcAft>
                <a:spcPts val="0"/>
              </a:spcAft>
              <a:buClr>
                <a:schemeClr val="lt1"/>
              </a:buClr>
              <a:buSzPts val="12000"/>
              <a:buNone/>
              <a:defRPr sz="12000">
                <a:solidFill>
                  <a:schemeClr val="lt1"/>
                </a:solidFill>
              </a:defRPr>
            </a:lvl4pPr>
            <a:lvl5pPr lvl="4" algn="ctr">
              <a:spcBef>
                <a:spcPts val="0"/>
              </a:spcBef>
              <a:spcAft>
                <a:spcPts val="0"/>
              </a:spcAft>
              <a:buClr>
                <a:schemeClr val="lt1"/>
              </a:buClr>
              <a:buSzPts val="12000"/>
              <a:buNone/>
              <a:defRPr sz="12000">
                <a:solidFill>
                  <a:schemeClr val="lt1"/>
                </a:solidFill>
              </a:defRPr>
            </a:lvl5pPr>
            <a:lvl6pPr lvl="5" algn="ctr">
              <a:spcBef>
                <a:spcPts val="0"/>
              </a:spcBef>
              <a:spcAft>
                <a:spcPts val="0"/>
              </a:spcAft>
              <a:buClr>
                <a:schemeClr val="lt1"/>
              </a:buClr>
              <a:buSzPts val="12000"/>
              <a:buNone/>
              <a:defRPr sz="12000">
                <a:solidFill>
                  <a:schemeClr val="lt1"/>
                </a:solidFill>
              </a:defRPr>
            </a:lvl6pPr>
            <a:lvl7pPr lvl="6" algn="ctr">
              <a:spcBef>
                <a:spcPts val="0"/>
              </a:spcBef>
              <a:spcAft>
                <a:spcPts val="0"/>
              </a:spcAft>
              <a:buClr>
                <a:schemeClr val="lt1"/>
              </a:buClr>
              <a:buSzPts val="12000"/>
              <a:buNone/>
              <a:defRPr sz="12000">
                <a:solidFill>
                  <a:schemeClr val="lt1"/>
                </a:solidFill>
              </a:defRPr>
            </a:lvl7pPr>
            <a:lvl8pPr lvl="7" algn="ctr">
              <a:spcBef>
                <a:spcPts val="0"/>
              </a:spcBef>
              <a:spcAft>
                <a:spcPts val="0"/>
              </a:spcAft>
              <a:buClr>
                <a:schemeClr val="lt1"/>
              </a:buClr>
              <a:buSzPts val="12000"/>
              <a:buNone/>
              <a:defRPr sz="12000">
                <a:solidFill>
                  <a:schemeClr val="lt1"/>
                </a:solidFill>
              </a:defRPr>
            </a:lvl8pPr>
            <a:lvl9pPr lvl="8" algn="ctr">
              <a:spcBef>
                <a:spcPts val="0"/>
              </a:spcBef>
              <a:spcAft>
                <a:spcPts val="0"/>
              </a:spcAft>
              <a:buClr>
                <a:schemeClr val="lt1"/>
              </a:buClr>
              <a:buSzPts val="12000"/>
              <a:buNone/>
              <a:defRPr sz="12000">
                <a:solidFill>
                  <a:schemeClr val="lt1"/>
                </a:solidFill>
              </a:defRPr>
            </a:lvl9pPr>
          </a:lstStyle>
          <a:p>
            <a:r>
              <a:t>xx%</a:t>
            </a:r>
          </a:p>
        </p:txBody>
      </p:sp>
      <p:sp>
        <p:nvSpPr>
          <p:cNvPr id="81" name="Google Shape;81;p10"/>
          <p:cNvSpPr txBox="1"/>
          <p:nvPr>
            <p:ph idx="1" type="body"/>
          </p:nvPr>
        </p:nvSpPr>
        <p:spPr>
          <a:xfrm>
            <a:off x="311700" y="3369225"/>
            <a:ext cx="8520600" cy="12819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Clr>
                <a:schemeClr val="lt1"/>
              </a:buClr>
              <a:buSzPts val="1800"/>
              <a:buChar char="●"/>
              <a:defRPr>
                <a:solidFill>
                  <a:schemeClr val="lt1"/>
                </a:solidFill>
              </a:defRPr>
            </a:lvl1pPr>
            <a:lvl2pPr indent="-317500" lvl="1" marL="914400" algn="ctr">
              <a:spcBef>
                <a:spcPts val="0"/>
              </a:spcBef>
              <a:spcAft>
                <a:spcPts val="0"/>
              </a:spcAft>
              <a:buClr>
                <a:schemeClr val="lt1"/>
              </a:buClr>
              <a:buSzPts val="1400"/>
              <a:buChar char="○"/>
              <a:defRPr>
                <a:solidFill>
                  <a:schemeClr val="lt1"/>
                </a:solidFill>
              </a:defRPr>
            </a:lvl2pPr>
            <a:lvl3pPr indent="-317500" lvl="2" marL="1371600" algn="ctr">
              <a:spcBef>
                <a:spcPts val="0"/>
              </a:spcBef>
              <a:spcAft>
                <a:spcPts val="0"/>
              </a:spcAft>
              <a:buClr>
                <a:schemeClr val="lt1"/>
              </a:buClr>
              <a:buSzPts val="1400"/>
              <a:buChar char="■"/>
              <a:defRPr>
                <a:solidFill>
                  <a:schemeClr val="lt1"/>
                </a:solidFill>
              </a:defRPr>
            </a:lvl3pPr>
            <a:lvl4pPr indent="-317500" lvl="3" marL="1828800" algn="ctr">
              <a:spcBef>
                <a:spcPts val="0"/>
              </a:spcBef>
              <a:spcAft>
                <a:spcPts val="0"/>
              </a:spcAft>
              <a:buClr>
                <a:schemeClr val="lt1"/>
              </a:buClr>
              <a:buSzPts val="1400"/>
              <a:buChar char="●"/>
              <a:defRPr>
                <a:solidFill>
                  <a:schemeClr val="lt1"/>
                </a:solidFill>
              </a:defRPr>
            </a:lvl4pPr>
            <a:lvl5pPr indent="-317500" lvl="4" marL="2286000" algn="ctr">
              <a:spcBef>
                <a:spcPts val="0"/>
              </a:spcBef>
              <a:spcAft>
                <a:spcPts val="0"/>
              </a:spcAft>
              <a:buClr>
                <a:schemeClr val="lt1"/>
              </a:buClr>
              <a:buSzPts val="1400"/>
              <a:buChar char="○"/>
              <a:defRPr>
                <a:solidFill>
                  <a:schemeClr val="lt1"/>
                </a:solidFill>
              </a:defRPr>
            </a:lvl5pPr>
            <a:lvl6pPr indent="-317500" lvl="5" marL="2743200" algn="ctr">
              <a:spcBef>
                <a:spcPts val="0"/>
              </a:spcBef>
              <a:spcAft>
                <a:spcPts val="0"/>
              </a:spcAft>
              <a:buClr>
                <a:schemeClr val="lt1"/>
              </a:buClr>
              <a:buSzPts val="1400"/>
              <a:buChar char="■"/>
              <a:defRPr>
                <a:solidFill>
                  <a:schemeClr val="lt1"/>
                </a:solidFill>
              </a:defRPr>
            </a:lvl6pPr>
            <a:lvl7pPr indent="-317500" lvl="6" marL="3200400" algn="ctr">
              <a:spcBef>
                <a:spcPts val="0"/>
              </a:spcBef>
              <a:spcAft>
                <a:spcPts val="0"/>
              </a:spcAft>
              <a:buClr>
                <a:schemeClr val="lt1"/>
              </a:buClr>
              <a:buSzPts val="1400"/>
              <a:buChar char="●"/>
              <a:defRPr>
                <a:solidFill>
                  <a:schemeClr val="lt1"/>
                </a:solidFill>
              </a:defRPr>
            </a:lvl7pPr>
            <a:lvl8pPr indent="-317500" lvl="7" marL="3657600" algn="ctr">
              <a:spcBef>
                <a:spcPts val="0"/>
              </a:spcBef>
              <a:spcAft>
                <a:spcPts val="0"/>
              </a:spcAft>
              <a:buClr>
                <a:schemeClr val="lt1"/>
              </a:buClr>
              <a:buSzPts val="1400"/>
              <a:buChar char="○"/>
              <a:defRPr>
                <a:solidFill>
                  <a:schemeClr val="lt1"/>
                </a:solidFill>
              </a:defRPr>
            </a:lvl8pPr>
            <a:lvl9pPr indent="-317500" lvl="8" marL="4114800" algn="ctr">
              <a:spcBef>
                <a:spcPts val="0"/>
              </a:spcBef>
              <a:spcAft>
                <a:spcPts val="0"/>
              </a:spcAft>
              <a:buClr>
                <a:schemeClr val="lt1"/>
              </a:buClr>
              <a:buSzPts val="1400"/>
              <a:buChar char="■"/>
              <a:defRPr>
                <a:solidFill>
                  <a:schemeClr val="lt1"/>
                </a:solidFill>
              </a:defRPr>
            </a:lvl9pPr>
          </a:lstStyle>
          <a:p/>
        </p:txBody>
      </p:sp>
      <p:sp>
        <p:nvSpPr>
          <p:cNvPr id="82" name="Google Shape;82;p10"/>
          <p:cNvSpPr txBox="1"/>
          <p:nvPr>
            <p:ph idx="12" type="sldNum"/>
          </p:nvPr>
        </p:nvSpPr>
        <p:spPr>
          <a:xfrm>
            <a:off x="8460431" y="4651190"/>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3.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1.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11" Type="http://schemas.openxmlformats.org/officeDocument/2006/relationships/theme" Target="../theme/theme4.xml"/><Relationship Id="rId10" Type="http://schemas.openxmlformats.org/officeDocument/2006/relationships/slideLayout" Target="../slideLayouts/slideLayout31.xml"/><Relationship Id="rId9" Type="http://schemas.openxmlformats.org/officeDocument/2006/relationships/slideLayout" Target="../slideLayouts/slideLayout30.xml"/><Relationship Id="rId5" Type="http://schemas.openxmlformats.org/officeDocument/2006/relationships/slideLayout" Target="../slideLayouts/slideLayout26.xml"/><Relationship Id="rId6" Type="http://schemas.openxmlformats.org/officeDocument/2006/relationships/slideLayout" Target="../slideLayouts/slideLayout27.xml"/><Relationship Id="rId7" Type="http://schemas.openxmlformats.org/officeDocument/2006/relationships/slideLayout" Target="../slideLayouts/slideLayout28.xml"/><Relationship Id="rId8"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rgbClr val="666666"/>
              </a:buClr>
              <a:buSzPts val="3000"/>
              <a:buFont typeface="Verdana"/>
              <a:buNone/>
              <a:defRPr sz="3000">
                <a:solidFill>
                  <a:srgbClr val="666666"/>
                </a:solidFill>
                <a:latin typeface="Verdana"/>
                <a:ea typeface="Verdana"/>
                <a:cs typeface="Verdana"/>
                <a:sym typeface="Verdana"/>
              </a:defRPr>
            </a:lvl1pPr>
            <a:lvl2pPr lvl="1">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2pPr>
            <a:lvl3pPr lvl="2">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3pPr>
            <a:lvl4pPr lvl="3">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4pPr>
            <a:lvl5pPr lvl="4">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5pPr>
            <a:lvl6pPr lvl="5">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6pPr>
            <a:lvl7pPr lvl="6">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7pPr>
            <a:lvl8pPr lvl="7">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8pPr>
            <a:lvl9pPr lvl="8">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9pPr>
          </a:lstStyle>
          <a:p/>
        </p:txBody>
      </p:sp>
      <p:sp>
        <p:nvSpPr>
          <p:cNvPr id="7" name="Google Shape;7;p1"/>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rgbClr val="666666"/>
              </a:buClr>
              <a:buSzPts val="1800"/>
              <a:buFont typeface="Nunito"/>
              <a:buChar char="●"/>
              <a:defRPr sz="1800">
                <a:solidFill>
                  <a:srgbClr val="666666"/>
                </a:solidFill>
                <a:latin typeface="Nunito"/>
                <a:ea typeface="Nunito"/>
                <a:cs typeface="Nunito"/>
                <a:sym typeface="Nunito"/>
              </a:defRPr>
            </a:lvl1pPr>
            <a:lvl2pPr indent="-317500" lvl="1" marL="91440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2pPr>
            <a:lvl3pPr indent="-317500" lvl="2" marL="137160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3pPr>
            <a:lvl4pPr indent="-317500" lvl="3" marL="182880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4pPr>
            <a:lvl5pPr indent="-317500" lvl="4" marL="228600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5pPr>
            <a:lvl6pPr indent="-317500" lvl="5" marL="274320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6pPr>
            <a:lvl7pPr indent="-317500" lvl="6" marL="320040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7pPr>
            <a:lvl8pPr indent="-317500" lvl="7" marL="365760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8pPr>
            <a:lvl9pPr indent="-317500" lvl="8" marL="411480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9pPr>
          </a:lstStyle>
          <a:p/>
        </p:txBody>
      </p:sp>
      <p:sp>
        <p:nvSpPr>
          <p:cNvPr id="8" name="Google Shape;8;p1"/>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rgbClr val="666666"/>
                </a:solidFill>
                <a:latin typeface="Roboto"/>
                <a:ea typeface="Roboto"/>
                <a:cs typeface="Roboto"/>
                <a:sym typeface="Roboto"/>
              </a:defRPr>
            </a:lvl1pPr>
            <a:lvl2pPr lvl="1" algn="r">
              <a:buNone/>
              <a:defRPr sz="1000">
                <a:solidFill>
                  <a:srgbClr val="666666"/>
                </a:solidFill>
                <a:latin typeface="Roboto"/>
                <a:ea typeface="Roboto"/>
                <a:cs typeface="Roboto"/>
                <a:sym typeface="Roboto"/>
              </a:defRPr>
            </a:lvl2pPr>
            <a:lvl3pPr lvl="2" algn="r">
              <a:buNone/>
              <a:defRPr sz="1000">
                <a:solidFill>
                  <a:srgbClr val="666666"/>
                </a:solidFill>
                <a:latin typeface="Roboto"/>
                <a:ea typeface="Roboto"/>
                <a:cs typeface="Roboto"/>
                <a:sym typeface="Roboto"/>
              </a:defRPr>
            </a:lvl3pPr>
            <a:lvl4pPr lvl="3" algn="r">
              <a:buNone/>
              <a:defRPr sz="1000">
                <a:solidFill>
                  <a:srgbClr val="666666"/>
                </a:solidFill>
                <a:latin typeface="Roboto"/>
                <a:ea typeface="Roboto"/>
                <a:cs typeface="Roboto"/>
                <a:sym typeface="Roboto"/>
              </a:defRPr>
            </a:lvl4pPr>
            <a:lvl5pPr lvl="4" algn="r">
              <a:buNone/>
              <a:defRPr sz="1000">
                <a:solidFill>
                  <a:srgbClr val="666666"/>
                </a:solidFill>
                <a:latin typeface="Roboto"/>
                <a:ea typeface="Roboto"/>
                <a:cs typeface="Roboto"/>
                <a:sym typeface="Roboto"/>
              </a:defRPr>
            </a:lvl5pPr>
            <a:lvl6pPr lvl="5" algn="r">
              <a:buNone/>
              <a:defRPr sz="1000">
                <a:solidFill>
                  <a:srgbClr val="666666"/>
                </a:solidFill>
                <a:latin typeface="Roboto"/>
                <a:ea typeface="Roboto"/>
                <a:cs typeface="Roboto"/>
                <a:sym typeface="Roboto"/>
              </a:defRPr>
            </a:lvl6pPr>
            <a:lvl7pPr lvl="6" algn="r">
              <a:buNone/>
              <a:defRPr sz="1000">
                <a:solidFill>
                  <a:srgbClr val="666666"/>
                </a:solidFill>
                <a:latin typeface="Roboto"/>
                <a:ea typeface="Roboto"/>
                <a:cs typeface="Roboto"/>
                <a:sym typeface="Roboto"/>
              </a:defRPr>
            </a:lvl7pPr>
            <a:lvl8pPr lvl="7" algn="r">
              <a:buNone/>
              <a:defRPr sz="1000">
                <a:solidFill>
                  <a:srgbClr val="666666"/>
                </a:solidFill>
                <a:latin typeface="Roboto"/>
                <a:ea typeface="Roboto"/>
                <a:cs typeface="Roboto"/>
                <a:sym typeface="Roboto"/>
              </a:defRPr>
            </a:lvl8pPr>
            <a:lvl9pPr lvl="8" algn="r">
              <a:buNone/>
              <a:defRPr sz="1000">
                <a:solidFill>
                  <a:srgbClr val="666666"/>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85" name="Shape 85"/>
        <p:cNvGrpSpPr/>
        <p:nvPr/>
      </p:nvGrpSpPr>
      <p:grpSpPr>
        <a:xfrm>
          <a:off x="0" y="0"/>
          <a:ext cx="0" cy="0"/>
          <a:chOff x="0" y="0"/>
          <a:chExt cx="0" cy="0"/>
        </a:xfrm>
      </p:grpSpPr>
      <p:sp>
        <p:nvSpPr>
          <p:cNvPr id="86" name="Google Shape;86;p12"/>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Clr>
                <a:srgbClr val="666666"/>
              </a:buClr>
              <a:buSzPts val="3000"/>
              <a:buFont typeface="Verdana"/>
              <a:buNone/>
              <a:defRPr sz="3000">
                <a:solidFill>
                  <a:srgbClr val="666666"/>
                </a:solidFill>
                <a:latin typeface="Verdana"/>
                <a:ea typeface="Verdana"/>
                <a:cs typeface="Verdana"/>
                <a:sym typeface="Verdana"/>
              </a:defRPr>
            </a:lvl1pPr>
            <a:lvl2pPr lvl="1" rtl="0">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2pPr>
            <a:lvl3pPr lvl="2" rtl="0">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3pPr>
            <a:lvl4pPr lvl="3" rtl="0">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4pPr>
            <a:lvl5pPr lvl="4" rtl="0">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5pPr>
            <a:lvl6pPr lvl="5" rtl="0">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6pPr>
            <a:lvl7pPr lvl="6" rtl="0">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7pPr>
            <a:lvl8pPr lvl="7" rtl="0">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8pPr>
            <a:lvl9pPr lvl="8" rtl="0">
              <a:spcBef>
                <a:spcPts val="0"/>
              </a:spcBef>
              <a:spcAft>
                <a:spcPts val="0"/>
              </a:spcAft>
              <a:buClr>
                <a:srgbClr val="666666"/>
              </a:buClr>
              <a:buSzPts val="3000"/>
              <a:buFont typeface="Roboto"/>
              <a:buNone/>
              <a:defRPr sz="3000">
                <a:solidFill>
                  <a:srgbClr val="666666"/>
                </a:solidFill>
                <a:latin typeface="Roboto"/>
                <a:ea typeface="Roboto"/>
                <a:cs typeface="Roboto"/>
                <a:sym typeface="Roboto"/>
              </a:defRPr>
            </a:lvl9pPr>
          </a:lstStyle>
          <a:p/>
        </p:txBody>
      </p:sp>
      <p:sp>
        <p:nvSpPr>
          <p:cNvPr id="87" name="Google Shape;87;p12"/>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Clr>
                <a:srgbClr val="666666"/>
              </a:buClr>
              <a:buSzPts val="1800"/>
              <a:buFont typeface="Nunito"/>
              <a:buChar char="●"/>
              <a:defRPr sz="1800">
                <a:solidFill>
                  <a:srgbClr val="666666"/>
                </a:solidFill>
                <a:latin typeface="Nunito"/>
                <a:ea typeface="Nunito"/>
                <a:cs typeface="Nunito"/>
                <a:sym typeface="Nunito"/>
              </a:defRPr>
            </a:lvl1pPr>
            <a:lvl2pPr indent="-317500" lvl="1" marL="914400" rtl="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2pPr>
            <a:lvl3pPr indent="-317500" lvl="2" marL="1371600" rtl="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3pPr>
            <a:lvl4pPr indent="-317500" lvl="3" marL="1828800" rtl="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4pPr>
            <a:lvl5pPr indent="-317500" lvl="4" marL="2286000" rtl="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5pPr>
            <a:lvl6pPr indent="-317500" lvl="5" marL="2743200" rtl="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6pPr>
            <a:lvl7pPr indent="-317500" lvl="6" marL="3200400" rtl="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7pPr>
            <a:lvl8pPr indent="-317500" lvl="7" marL="3657600" rtl="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8pPr>
            <a:lvl9pPr indent="-317500" lvl="8" marL="4114800" rtl="0">
              <a:lnSpc>
                <a:spcPct val="115000"/>
              </a:lnSpc>
              <a:spcBef>
                <a:spcPts val="0"/>
              </a:spcBef>
              <a:spcAft>
                <a:spcPts val="0"/>
              </a:spcAft>
              <a:buClr>
                <a:srgbClr val="666666"/>
              </a:buClr>
              <a:buSzPts val="1400"/>
              <a:buFont typeface="Nunito"/>
              <a:buChar char="■"/>
              <a:defRPr>
                <a:solidFill>
                  <a:srgbClr val="666666"/>
                </a:solidFill>
                <a:latin typeface="Nunito"/>
                <a:ea typeface="Nunito"/>
                <a:cs typeface="Nunito"/>
                <a:sym typeface="Nunito"/>
              </a:defRPr>
            </a:lvl9pPr>
          </a:lstStyle>
          <a:p/>
        </p:txBody>
      </p:sp>
      <p:sp>
        <p:nvSpPr>
          <p:cNvPr id="88" name="Google Shape;88;p12"/>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rgbClr val="666666"/>
                </a:solidFill>
                <a:latin typeface="Roboto"/>
                <a:ea typeface="Roboto"/>
                <a:cs typeface="Roboto"/>
                <a:sym typeface="Roboto"/>
              </a:defRPr>
            </a:lvl1pPr>
            <a:lvl2pPr lvl="1" rtl="0" algn="r">
              <a:buNone/>
              <a:defRPr sz="1000">
                <a:solidFill>
                  <a:srgbClr val="666666"/>
                </a:solidFill>
                <a:latin typeface="Roboto"/>
                <a:ea typeface="Roboto"/>
                <a:cs typeface="Roboto"/>
                <a:sym typeface="Roboto"/>
              </a:defRPr>
            </a:lvl2pPr>
            <a:lvl3pPr lvl="2" rtl="0" algn="r">
              <a:buNone/>
              <a:defRPr sz="1000">
                <a:solidFill>
                  <a:srgbClr val="666666"/>
                </a:solidFill>
                <a:latin typeface="Roboto"/>
                <a:ea typeface="Roboto"/>
                <a:cs typeface="Roboto"/>
                <a:sym typeface="Roboto"/>
              </a:defRPr>
            </a:lvl3pPr>
            <a:lvl4pPr lvl="3" rtl="0" algn="r">
              <a:buNone/>
              <a:defRPr sz="1000">
                <a:solidFill>
                  <a:srgbClr val="666666"/>
                </a:solidFill>
                <a:latin typeface="Roboto"/>
                <a:ea typeface="Roboto"/>
                <a:cs typeface="Roboto"/>
                <a:sym typeface="Roboto"/>
              </a:defRPr>
            </a:lvl4pPr>
            <a:lvl5pPr lvl="4" rtl="0" algn="r">
              <a:buNone/>
              <a:defRPr sz="1000">
                <a:solidFill>
                  <a:srgbClr val="666666"/>
                </a:solidFill>
                <a:latin typeface="Roboto"/>
                <a:ea typeface="Roboto"/>
                <a:cs typeface="Roboto"/>
                <a:sym typeface="Roboto"/>
              </a:defRPr>
            </a:lvl5pPr>
            <a:lvl6pPr lvl="5" rtl="0" algn="r">
              <a:buNone/>
              <a:defRPr sz="1000">
                <a:solidFill>
                  <a:srgbClr val="666666"/>
                </a:solidFill>
                <a:latin typeface="Roboto"/>
                <a:ea typeface="Roboto"/>
                <a:cs typeface="Roboto"/>
                <a:sym typeface="Roboto"/>
              </a:defRPr>
            </a:lvl6pPr>
            <a:lvl7pPr lvl="6" rtl="0" algn="r">
              <a:buNone/>
              <a:defRPr sz="1000">
                <a:solidFill>
                  <a:srgbClr val="666666"/>
                </a:solidFill>
                <a:latin typeface="Roboto"/>
                <a:ea typeface="Roboto"/>
                <a:cs typeface="Roboto"/>
                <a:sym typeface="Roboto"/>
              </a:defRPr>
            </a:lvl7pPr>
            <a:lvl8pPr lvl="7" rtl="0" algn="r">
              <a:buNone/>
              <a:defRPr sz="1000">
                <a:solidFill>
                  <a:srgbClr val="666666"/>
                </a:solidFill>
                <a:latin typeface="Roboto"/>
                <a:ea typeface="Roboto"/>
                <a:cs typeface="Roboto"/>
                <a:sym typeface="Roboto"/>
              </a:defRPr>
            </a:lvl8pPr>
            <a:lvl9pPr lvl="8" rtl="0" algn="r">
              <a:buNone/>
              <a:defRPr sz="1000">
                <a:solidFill>
                  <a:srgbClr val="666666"/>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geometric">
    <p:bg>
      <p:bgPr>
        <a:solidFill>
          <a:schemeClr val="lt1"/>
        </a:solidFill>
      </p:bgPr>
    </p:bg>
    <p:spTree>
      <p:nvGrpSpPr>
        <p:cNvPr id="170" name="Shape 170"/>
        <p:cNvGrpSpPr/>
        <p:nvPr/>
      </p:nvGrpSpPr>
      <p:grpSpPr>
        <a:xfrm>
          <a:off x="0" y="0"/>
          <a:ext cx="0" cy="0"/>
          <a:chOff x="0" y="0"/>
          <a:chExt cx="0" cy="0"/>
        </a:xfrm>
      </p:grpSpPr>
      <p:sp>
        <p:nvSpPr>
          <p:cNvPr id="171" name="Google Shape;171;p24"/>
          <p:cNvSpPr txBox="1"/>
          <p:nvPr>
            <p:ph type="title"/>
          </p:nvPr>
        </p:nvSpPr>
        <p:spPr>
          <a:xfrm>
            <a:off x="311700" y="410000"/>
            <a:ext cx="8520600" cy="607800"/>
          </a:xfrm>
          <a:prstGeom prst="rect">
            <a:avLst/>
          </a:prstGeom>
          <a:noFill/>
          <a:ln>
            <a:noFill/>
          </a:ln>
        </p:spPr>
        <p:txBody>
          <a:bodyPr anchorCtr="0" anchor="t" bIns="91425" lIns="91425" spcFirstLastPara="1" rIns="91425" wrap="square" tIns="91425">
            <a:normAutofit/>
          </a:bodyPr>
          <a:lstStyle>
            <a:lvl1pPr lvl="0" rtl="0">
              <a:spcBef>
                <a:spcPts val="0"/>
              </a:spcBef>
              <a:spcAft>
                <a:spcPts val="0"/>
              </a:spcAft>
              <a:buSzPts val="3000"/>
              <a:buFont typeface="Verdana"/>
              <a:buNone/>
              <a:defRPr sz="3000">
                <a:latin typeface="Verdana"/>
                <a:ea typeface="Verdana"/>
                <a:cs typeface="Verdana"/>
                <a:sym typeface="Verdana"/>
              </a:defRPr>
            </a:lvl1pPr>
            <a:lvl2pPr lvl="1" rtl="0">
              <a:spcBef>
                <a:spcPts val="0"/>
              </a:spcBef>
              <a:spcAft>
                <a:spcPts val="0"/>
              </a:spcAft>
              <a:buSzPts val="3000"/>
              <a:buFont typeface="Roboto"/>
              <a:buNone/>
              <a:defRPr sz="3000">
                <a:latin typeface="Roboto"/>
                <a:ea typeface="Roboto"/>
                <a:cs typeface="Roboto"/>
                <a:sym typeface="Roboto"/>
              </a:defRPr>
            </a:lvl2pPr>
            <a:lvl3pPr lvl="2" rtl="0">
              <a:spcBef>
                <a:spcPts val="0"/>
              </a:spcBef>
              <a:spcAft>
                <a:spcPts val="0"/>
              </a:spcAft>
              <a:buSzPts val="3000"/>
              <a:buFont typeface="Roboto"/>
              <a:buNone/>
              <a:defRPr sz="3000">
                <a:latin typeface="Roboto"/>
                <a:ea typeface="Roboto"/>
                <a:cs typeface="Roboto"/>
                <a:sym typeface="Roboto"/>
              </a:defRPr>
            </a:lvl3pPr>
            <a:lvl4pPr lvl="3" rtl="0">
              <a:spcBef>
                <a:spcPts val="0"/>
              </a:spcBef>
              <a:spcAft>
                <a:spcPts val="0"/>
              </a:spcAft>
              <a:buSzPts val="3000"/>
              <a:buFont typeface="Roboto"/>
              <a:buNone/>
              <a:defRPr sz="3000">
                <a:latin typeface="Roboto"/>
                <a:ea typeface="Roboto"/>
                <a:cs typeface="Roboto"/>
                <a:sym typeface="Roboto"/>
              </a:defRPr>
            </a:lvl4pPr>
            <a:lvl5pPr lvl="4" rtl="0">
              <a:spcBef>
                <a:spcPts val="0"/>
              </a:spcBef>
              <a:spcAft>
                <a:spcPts val="0"/>
              </a:spcAft>
              <a:buSzPts val="3000"/>
              <a:buFont typeface="Roboto"/>
              <a:buNone/>
              <a:defRPr sz="3000">
                <a:latin typeface="Roboto"/>
                <a:ea typeface="Roboto"/>
                <a:cs typeface="Roboto"/>
                <a:sym typeface="Roboto"/>
              </a:defRPr>
            </a:lvl5pPr>
            <a:lvl6pPr lvl="5" rtl="0">
              <a:spcBef>
                <a:spcPts val="0"/>
              </a:spcBef>
              <a:spcAft>
                <a:spcPts val="0"/>
              </a:spcAft>
              <a:buSzPts val="3000"/>
              <a:buFont typeface="Roboto"/>
              <a:buNone/>
              <a:defRPr sz="3000">
                <a:latin typeface="Roboto"/>
                <a:ea typeface="Roboto"/>
                <a:cs typeface="Roboto"/>
                <a:sym typeface="Roboto"/>
              </a:defRPr>
            </a:lvl6pPr>
            <a:lvl7pPr lvl="6" rtl="0">
              <a:spcBef>
                <a:spcPts val="0"/>
              </a:spcBef>
              <a:spcAft>
                <a:spcPts val="0"/>
              </a:spcAft>
              <a:buSzPts val="3000"/>
              <a:buFont typeface="Roboto"/>
              <a:buNone/>
              <a:defRPr sz="3000">
                <a:latin typeface="Roboto"/>
                <a:ea typeface="Roboto"/>
                <a:cs typeface="Roboto"/>
                <a:sym typeface="Roboto"/>
              </a:defRPr>
            </a:lvl7pPr>
            <a:lvl8pPr lvl="7" rtl="0">
              <a:spcBef>
                <a:spcPts val="0"/>
              </a:spcBef>
              <a:spcAft>
                <a:spcPts val="0"/>
              </a:spcAft>
              <a:buSzPts val="3000"/>
              <a:buFont typeface="Roboto"/>
              <a:buNone/>
              <a:defRPr sz="3000">
                <a:latin typeface="Roboto"/>
                <a:ea typeface="Roboto"/>
                <a:cs typeface="Roboto"/>
                <a:sym typeface="Roboto"/>
              </a:defRPr>
            </a:lvl8pPr>
            <a:lvl9pPr lvl="8" rtl="0">
              <a:spcBef>
                <a:spcPts val="0"/>
              </a:spcBef>
              <a:spcAft>
                <a:spcPts val="0"/>
              </a:spcAft>
              <a:buSzPts val="3000"/>
              <a:buFont typeface="Roboto"/>
              <a:buNone/>
              <a:defRPr sz="3000">
                <a:latin typeface="Roboto"/>
                <a:ea typeface="Roboto"/>
                <a:cs typeface="Roboto"/>
                <a:sym typeface="Roboto"/>
              </a:defRPr>
            </a:lvl9pPr>
          </a:lstStyle>
          <a:p/>
        </p:txBody>
      </p:sp>
      <p:sp>
        <p:nvSpPr>
          <p:cNvPr id="172" name="Google Shape;172;p24"/>
          <p:cNvSpPr txBox="1"/>
          <p:nvPr>
            <p:ph idx="1" type="body"/>
          </p:nvPr>
        </p:nvSpPr>
        <p:spPr>
          <a:xfrm>
            <a:off x="311700" y="1229875"/>
            <a:ext cx="8520600" cy="3339000"/>
          </a:xfrm>
          <a:prstGeom prst="rect">
            <a:avLst/>
          </a:prstGeom>
          <a:noFill/>
          <a:ln>
            <a:noFill/>
          </a:ln>
        </p:spPr>
        <p:txBody>
          <a:bodyPr anchorCtr="0" anchor="t" bIns="91425" lIns="91425" spcFirstLastPara="1" rIns="91425" wrap="square" tIns="91425">
            <a:normAutofit/>
          </a:bodyPr>
          <a:lstStyle>
            <a:lvl1pPr indent="-342900" lvl="0" marL="457200" rtl="0">
              <a:lnSpc>
                <a:spcPct val="115000"/>
              </a:lnSpc>
              <a:spcBef>
                <a:spcPts val="0"/>
              </a:spcBef>
              <a:spcAft>
                <a:spcPts val="0"/>
              </a:spcAft>
              <a:buSzPts val="1800"/>
              <a:buFont typeface="Nunito"/>
              <a:buChar char="●"/>
              <a:defRPr sz="1800">
                <a:latin typeface="Nunito"/>
                <a:ea typeface="Nunito"/>
                <a:cs typeface="Nunito"/>
                <a:sym typeface="Nunito"/>
              </a:defRPr>
            </a:lvl1pPr>
            <a:lvl2pPr indent="-317500" lvl="1" marL="914400" rtl="0">
              <a:lnSpc>
                <a:spcPct val="115000"/>
              </a:lnSpc>
              <a:spcBef>
                <a:spcPts val="0"/>
              </a:spcBef>
              <a:spcAft>
                <a:spcPts val="0"/>
              </a:spcAft>
              <a:buSzPts val="1400"/>
              <a:buFont typeface="Nunito"/>
              <a:buChar char="○"/>
              <a:defRPr>
                <a:latin typeface="Nunito"/>
                <a:ea typeface="Nunito"/>
                <a:cs typeface="Nunito"/>
                <a:sym typeface="Nunito"/>
              </a:defRPr>
            </a:lvl2pPr>
            <a:lvl3pPr indent="-317500" lvl="2" marL="1371600" rtl="0">
              <a:lnSpc>
                <a:spcPct val="115000"/>
              </a:lnSpc>
              <a:spcBef>
                <a:spcPts val="0"/>
              </a:spcBef>
              <a:spcAft>
                <a:spcPts val="0"/>
              </a:spcAft>
              <a:buSzPts val="1400"/>
              <a:buFont typeface="Nunito"/>
              <a:buChar char="■"/>
              <a:defRPr>
                <a:latin typeface="Nunito"/>
                <a:ea typeface="Nunito"/>
                <a:cs typeface="Nunito"/>
                <a:sym typeface="Nunito"/>
              </a:defRPr>
            </a:lvl3pPr>
            <a:lvl4pPr indent="-317500" lvl="3" marL="1828800" rtl="0">
              <a:lnSpc>
                <a:spcPct val="115000"/>
              </a:lnSpc>
              <a:spcBef>
                <a:spcPts val="0"/>
              </a:spcBef>
              <a:spcAft>
                <a:spcPts val="0"/>
              </a:spcAft>
              <a:buSzPts val="1400"/>
              <a:buFont typeface="Nunito"/>
              <a:buChar char="●"/>
              <a:defRPr>
                <a:latin typeface="Nunito"/>
                <a:ea typeface="Nunito"/>
                <a:cs typeface="Nunito"/>
                <a:sym typeface="Nunito"/>
              </a:defRPr>
            </a:lvl4pPr>
            <a:lvl5pPr indent="-317500" lvl="4" marL="2286000" rtl="0">
              <a:lnSpc>
                <a:spcPct val="115000"/>
              </a:lnSpc>
              <a:spcBef>
                <a:spcPts val="0"/>
              </a:spcBef>
              <a:spcAft>
                <a:spcPts val="0"/>
              </a:spcAft>
              <a:buSzPts val="1400"/>
              <a:buFont typeface="Nunito"/>
              <a:buChar char="○"/>
              <a:defRPr>
                <a:latin typeface="Nunito"/>
                <a:ea typeface="Nunito"/>
                <a:cs typeface="Nunito"/>
                <a:sym typeface="Nunito"/>
              </a:defRPr>
            </a:lvl5pPr>
            <a:lvl6pPr indent="-317500" lvl="5" marL="2743200" rtl="0">
              <a:lnSpc>
                <a:spcPct val="115000"/>
              </a:lnSpc>
              <a:spcBef>
                <a:spcPts val="0"/>
              </a:spcBef>
              <a:spcAft>
                <a:spcPts val="0"/>
              </a:spcAft>
              <a:buSzPts val="1400"/>
              <a:buFont typeface="Nunito"/>
              <a:buChar char="■"/>
              <a:defRPr>
                <a:latin typeface="Nunito"/>
                <a:ea typeface="Nunito"/>
                <a:cs typeface="Nunito"/>
                <a:sym typeface="Nunito"/>
              </a:defRPr>
            </a:lvl6pPr>
            <a:lvl7pPr indent="-317500" lvl="6" marL="3200400" rtl="0">
              <a:lnSpc>
                <a:spcPct val="115000"/>
              </a:lnSpc>
              <a:spcBef>
                <a:spcPts val="0"/>
              </a:spcBef>
              <a:spcAft>
                <a:spcPts val="0"/>
              </a:spcAft>
              <a:buSzPts val="1400"/>
              <a:buFont typeface="Nunito"/>
              <a:buChar char="●"/>
              <a:defRPr>
                <a:latin typeface="Nunito"/>
                <a:ea typeface="Nunito"/>
                <a:cs typeface="Nunito"/>
                <a:sym typeface="Nunito"/>
              </a:defRPr>
            </a:lvl7pPr>
            <a:lvl8pPr indent="-317500" lvl="7" marL="3657600" rtl="0">
              <a:lnSpc>
                <a:spcPct val="115000"/>
              </a:lnSpc>
              <a:spcBef>
                <a:spcPts val="0"/>
              </a:spcBef>
              <a:spcAft>
                <a:spcPts val="0"/>
              </a:spcAft>
              <a:buSzPts val="1400"/>
              <a:buFont typeface="Nunito"/>
              <a:buChar char="○"/>
              <a:defRPr>
                <a:latin typeface="Nunito"/>
                <a:ea typeface="Nunito"/>
                <a:cs typeface="Nunito"/>
                <a:sym typeface="Nunito"/>
              </a:defRPr>
            </a:lvl8pPr>
            <a:lvl9pPr indent="-317500" lvl="8" marL="4114800" rtl="0">
              <a:lnSpc>
                <a:spcPct val="115000"/>
              </a:lnSpc>
              <a:spcBef>
                <a:spcPts val="0"/>
              </a:spcBef>
              <a:spcAft>
                <a:spcPts val="0"/>
              </a:spcAft>
              <a:buSzPts val="1400"/>
              <a:buFont typeface="Nunito"/>
              <a:buChar char="■"/>
              <a:defRPr>
                <a:latin typeface="Nunito"/>
                <a:ea typeface="Nunito"/>
                <a:cs typeface="Nunito"/>
                <a:sym typeface="Nunito"/>
              </a:defRPr>
            </a:lvl9pPr>
          </a:lstStyle>
          <a:p/>
        </p:txBody>
      </p:sp>
      <p:sp>
        <p:nvSpPr>
          <p:cNvPr id="173" name="Google Shape;173;p24"/>
          <p:cNvSpPr txBox="1"/>
          <p:nvPr>
            <p:ph idx="12" type="sldNum"/>
          </p:nvPr>
        </p:nvSpPr>
        <p:spPr>
          <a:xfrm>
            <a:off x="8460431" y="4651190"/>
            <a:ext cx="548700" cy="393600"/>
          </a:xfrm>
          <a:prstGeom prst="rect">
            <a:avLst/>
          </a:prstGeom>
          <a:noFill/>
          <a:ln>
            <a:noFill/>
          </a:ln>
        </p:spPr>
        <p:txBody>
          <a:bodyPr anchorCtr="0" anchor="ctr" bIns="91425" lIns="91425" spcFirstLastPara="1" rIns="91425" wrap="square" tIns="91425">
            <a:normAutofit/>
          </a:bodyPr>
          <a:lstStyle>
            <a:lvl1pPr lvl="0" rtl="0" algn="r">
              <a:buNone/>
              <a:defRPr sz="1000">
                <a:solidFill>
                  <a:srgbClr val="666666"/>
                </a:solidFill>
                <a:latin typeface="Roboto"/>
                <a:ea typeface="Roboto"/>
                <a:cs typeface="Roboto"/>
                <a:sym typeface="Roboto"/>
              </a:defRPr>
            </a:lvl1pPr>
            <a:lvl2pPr lvl="1" rtl="0" algn="r">
              <a:buNone/>
              <a:defRPr sz="1000">
                <a:solidFill>
                  <a:srgbClr val="666666"/>
                </a:solidFill>
                <a:latin typeface="Roboto"/>
                <a:ea typeface="Roboto"/>
                <a:cs typeface="Roboto"/>
                <a:sym typeface="Roboto"/>
              </a:defRPr>
            </a:lvl2pPr>
            <a:lvl3pPr lvl="2" rtl="0" algn="r">
              <a:buNone/>
              <a:defRPr sz="1000">
                <a:solidFill>
                  <a:srgbClr val="666666"/>
                </a:solidFill>
                <a:latin typeface="Roboto"/>
                <a:ea typeface="Roboto"/>
                <a:cs typeface="Roboto"/>
                <a:sym typeface="Roboto"/>
              </a:defRPr>
            </a:lvl3pPr>
            <a:lvl4pPr lvl="3" rtl="0" algn="r">
              <a:buNone/>
              <a:defRPr sz="1000">
                <a:solidFill>
                  <a:srgbClr val="666666"/>
                </a:solidFill>
                <a:latin typeface="Roboto"/>
                <a:ea typeface="Roboto"/>
                <a:cs typeface="Roboto"/>
                <a:sym typeface="Roboto"/>
              </a:defRPr>
            </a:lvl4pPr>
            <a:lvl5pPr lvl="4" rtl="0" algn="r">
              <a:buNone/>
              <a:defRPr sz="1000">
                <a:solidFill>
                  <a:srgbClr val="666666"/>
                </a:solidFill>
                <a:latin typeface="Roboto"/>
                <a:ea typeface="Roboto"/>
                <a:cs typeface="Roboto"/>
                <a:sym typeface="Roboto"/>
              </a:defRPr>
            </a:lvl5pPr>
            <a:lvl6pPr lvl="5" rtl="0" algn="r">
              <a:buNone/>
              <a:defRPr sz="1000">
                <a:solidFill>
                  <a:srgbClr val="666666"/>
                </a:solidFill>
                <a:latin typeface="Roboto"/>
                <a:ea typeface="Roboto"/>
                <a:cs typeface="Roboto"/>
                <a:sym typeface="Roboto"/>
              </a:defRPr>
            </a:lvl6pPr>
            <a:lvl7pPr lvl="6" rtl="0" algn="r">
              <a:buNone/>
              <a:defRPr sz="1000">
                <a:solidFill>
                  <a:srgbClr val="666666"/>
                </a:solidFill>
                <a:latin typeface="Roboto"/>
                <a:ea typeface="Roboto"/>
                <a:cs typeface="Roboto"/>
                <a:sym typeface="Roboto"/>
              </a:defRPr>
            </a:lvl7pPr>
            <a:lvl8pPr lvl="7" rtl="0" algn="r">
              <a:buNone/>
              <a:defRPr sz="1000">
                <a:solidFill>
                  <a:srgbClr val="666666"/>
                </a:solidFill>
                <a:latin typeface="Roboto"/>
                <a:ea typeface="Roboto"/>
                <a:cs typeface="Roboto"/>
                <a:sym typeface="Roboto"/>
              </a:defRPr>
            </a:lvl8pPr>
            <a:lvl9pPr lvl="8" rtl="0" algn="r">
              <a:buNone/>
              <a:defRPr sz="1000">
                <a:solidFill>
                  <a:srgbClr val="666666"/>
                </a:solidFill>
                <a:latin typeface="Roboto"/>
                <a:ea typeface="Roboto"/>
                <a:cs typeface="Roboto"/>
                <a:sym typeface="Robo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1.xml"/><Relationship Id="rId3" Type="http://schemas.openxmlformats.org/officeDocument/2006/relationships/image" Target="../media/image10.png"/><Relationship Id="rId4" Type="http://schemas.openxmlformats.org/officeDocument/2006/relationships/image" Target="../media/image4.png"/><Relationship Id="rId10" Type="http://schemas.openxmlformats.org/officeDocument/2006/relationships/image" Target="../media/image8.png"/><Relationship Id="rId9" Type="http://schemas.openxmlformats.org/officeDocument/2006/relationships/image" Target="../media/image11.png"/><Relationship Id="rId5" Type="http://schemas.openxmlformats.org/officeDocument/2006/relationships/image" Target="../media/image28.png"/><Relationship Id="rId6" Type="http://schemas.openxmlformats.org/officeDocument/2006/relationships/image" Target="../media/image5.png"/><Relationship Id="rId7" Type="http://schemas.openxmlformats.org/officeDocument/2006/relationships/image" Target="../media/image2.png"/><Relationship Id="rId8"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notesSlide" Target="../notesSlides/notesSlide10.xml"/><Relationship Id="rId3" Type="http://schemas.openxmlformats.org/officeDocument/2006/relationships/image" Target="../media/image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9.xml"/><Relationship Id="rId3" Type="http://schemas.openxmlformats.org/officeDocument/2006/relationships/image" Target="../media/image1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0.xml"/><Relationship Id="rId3" Type="http://schemas.openxmlformats.org/officeDocument/2006/relationships/image" Target="../media/image5.png"/><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2.xml"/><Relationship Id="rId3" Type="http://schemas.openxmlformats.org/officeDocument/2006/relationships/image" Target="../media/image1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24.xml"/><Relationship Id="rId3" Type="http://schemas.openxmlformats.org/officeDocument/2006/relationships/image" Target="../media/image1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28.xml"/><Relationship Id="rId3" Type="http://schemas.openxmlformats.org/officeDocument/2006/relationships/image" Target="../media/image17.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12.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31.xml"/><Relationship Id="rId3" Type="http://schemas.openxmlformats.org/officeDocument/2006/relationships/image" Target="../media/image2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2.xml"/><Relationship Id="rId3" Type="http://schemas.openxmlformats.org/officeDocument/2006/relationships/image" Target="../media/image17.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33.xml"/><Relationship Id="rId3" Type="http://schemas.openxmlformats.org/officeDocument/2006/relationships/image" Target="../media/image17.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34.xml"/><Relationship Id="rId3" Type="http://schemas.openxmlformats.org/officeDocument/2006/relationships/image" Target="../media/image24.png"/><Relationship Id="rId4" Type="http://schemas.openxmlformats.org/officeDocument/2006/relationships/image" Target="../media/image23.png"/><Relationship Id="rId5" Type="http://schemas.openxmlformats.org/officeDocument/2006/relationships/image" Target="../media/image18.png"/><Relationship Id="rId6" Type="http://schemas.openxmlformats.org/officeDocument/2006/relationships/image" Target="../media/image26.png"/><Relationship Id="rId7" Type="http://schemas.openxmlformats.org/officeDocument/2006/relationships/image" Target="../media/image22.png"/><Relationship Id="rId8" Type="http://schemas.openxmlformats.org/officeDocument/2006/relationships/image" Target="../media/image25.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6.xml"/><Relationship Id="rId3" Type="http://schemas.openxmlformats.org/officeDocument/2006/relationships/image" Target="../media/image9.gi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5.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253" name="Shape 253"/>
        <p:cNvGrpSpPr/>
        <p:nvPr/>
      </p:nvGrpSpPr>
      <p:grpSpPr>
        <a:xfrm>
          <a:off x="0" y="0"/>
          <a:ext cx="0" cy="0"/>
          <a:chOff x="0" y="0"/>
          <a:chExt cx="0" cy="0"/>
        </a:xfrm>
      </p:grpSpPr>
      <p:sp>
        <p:nvSpPr>
          <p:cNvPr id="254" name="Google Shape;254;p35"/>
          <p:cNvSpPr/>
          <p:nvPr/>
        </p:nvSpPr>
        <p:spPr>
          <a:xfrm>
            <a:off x="516975" y="2278238"/>
            <a:ext cx="8109900" cy="7668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255" name="Google Shape;255;p35"/>
          <p:cNvSpPr txBox="1"/>
          <p:nvPr>
            <p:ph idx="4294967295" type="ctrTitle"/>
          </p:nvPr>
        </p:nvSpPr>
        <p:spPr>
          <a:xfrm>
            <a:off x="517125" y="2224313"/>
            <a:ext cx="8109900" cy="838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3700">
                <a:solidFill>
                  <a:srgbClr val="202729"/>
                </a:solidFill>
                <a:latin typeface="Comfortaa"/>
                <a:ea typeface="Comfortaa"/>
                <a:cs typeface="Comfortaa"/>
                <a:sym typeface="Comfortaa"/>
              </a:rPr>
              <a:t>Gender and Community Allyship</a:t>
            </a:r>
            <a:endParaRPr sz="3700">
              <a:solidFill>
                <a:srgbClr val="202729"/>
              </a:solidFill>
              <a:latin typeface="Comfortaa"/>
              <a:ea typeface="Comfortaa"/>
              <a:cs typeface="Comfortaa"/>
              <a:sym typeface="Comfortaa"/>
            </a:endParaRPr>
          </a:p>
        </p:txBody>
      </p:sp>
      <p:pic>
        <p:nvPicPr>
          <p:cNvPr id="256" name="Google Shape;256;p35"/>
          <p:cNvPicPr preferRelativeResize="0"/>
          <p:nvPr/>
        </p:nvPicPr>
        <p:blipFill>
          <a:blip r:embed="rId3">
            <a:alphaModFix/>
          </a:blip>
          <a:stretch>
            <a:fillRect/>
          </a:stretch>
        </p:blipFill>
        <p:spPr>
          <a:xfrm>
            <a:off x="6114338" y="3137600"/>
            <a:ext cx="2733225" cy="1822150"/>
          </a:xfrm>
          <a:prstGeom prst="rect">
            <a:avLst/>
          </a:prstGeom>
          <a:noFill/>
          <a:ln>
            <a:noFill/>
          </a:ln>
        </p:spPr>
      </p:pic>
      <p:pic>
        <p:nvPicPr>
          <p:cNvPr id="257" name="Google Shape;257;p35"/>
          <p:cNvPicPr preferRelativeResize="0"/>
          <p:nvPr/>
        </p:nvPicPr>
        <p:blipFill>
          <a:blip r:embed="rId4">
            <a:alphaModFix/>
          </a:blip>
          <a:stretch>
            <a:fillRect/>
          </a:stretch>
        </p:blipFill>
        <p:spPr>
          <a:xfrm>
            <a:off x="3342825" y="4294769"/>
            <a:ext cx="2458350" cy="664975"/>
          </a:xfrm>
          <a:prstGeom prst="rect">
            <a:avLst/>
          </a:prstGeom>
          <a:noFill/>
          <a:ln>
            <a:noFill/>
          </a:ln>
        </p:spPr>
      </p:pic>
      <p:pic>
        <p:nvPicPr>
          <p:cNvPr id="258" name="Google Shape;258;p35"/>
          <p:cNvPicPr preferRelativeResize="0"/>
          <p:nvPr/>
        </p:nvPicPr>
        <p:blipFill>
          <a:blip r:embed="rId5">
            <a:alphaModFix/>
          </a:blip>
          <a:stretch>
            <a:fillRect/>
          </a:stretch>
        </p:blipFill>
        <p:spPr>
          <a:xfrm>
            <a:off x="7463975" y="70900"/>
            <a:ext cx="1383600" cy="2081451"/>
          </a:xfrm>
          <a:prstGeom prst="rect">
            <a:avLst/>
          </a:prstGeom>
          <a:noFill/>
          <a:ln>
            <a:noFill/>
          </a:ln>
        </p:spPr>
      </p:pic>
      <p:pic>
        <p:nvPicPr>
          <p:cNvPr id="259" name="Google Shape;259;p35"/>
          <p:cNvPicPr preferRelativeResize="0"/>
          <p:nvPr/>
        </p:nvPicPr>
        <p:blipFill>
          <a:blip r:embed="rId6">
            <a:alphaModFix/>
          </a:blip>
          <a:stretch>
            <a:fillRect/>
          </a:stretch>
        </p:blipFill>
        <p:spPr>
          <a:xfrm>
            <a:off x="2088312" y="73436"/>
            <a:ext cx="1383601" cy="2076400"/>
          </a:xfrm>
          <a:prstGeom prst="rect">
            <a:avLst/>
          </a:prstGeom>
          <a:noFill/>
          <a:ln>
            <a:noFill/>
          </a:ln>
        </p:spPr>
      </p:pic>
      <p:pic>
        <p:nvPicPr>
          <p:cNvPr id="260" name="Google Shape;260;p35"/>
          <p:cNvPicPr preferRelativeResize="0"/>
          <p:nvPr/>
        </p:nvPicPr>
        <p:blipFill rotWithShape="1">
          <a:blip r:embed="rId7">
            <a:alphaModFix/>
          </a:blip>
          <a:srcRect b="11339" l="11344" r="8140" t="7949"/>
          <a:stretch/>
        </p:blipFill>
        <p:spPr>
          <a:xfrm>
            <a:off x="3880200" y="70900"/>
            <a:ext cx="1383601" cy="2081450"/>
          </a:xfrm>
          <a:prstGeom prst="rect">
            <a:avLst/>
          </a:prstGeom>
          <a:noFill/>
          <a:ln>
            <a:noFill/>
          </a:ln>
        </p:spPr>
      </p:pic>
      <p:pic>
        <p:nvPicPr>
          <p:cNvPr id="261" name="Google Shape;261;p35"/>
          <p:cNvPicPr preferRelativeResize="0"/>
          <p:nvPr/>
        </p:nvPicPr>
        <p:blipFill>
          <a:blip r:embed="rId8">
            <a:alphaModFix/>
          </a:blip>
          <a:stretch>
            <a:fillRect/>
          </a:stretch>
        </p:blipFill>
        <p:spPr>
          <a:xfrm>
            <a:off x="5672087" y="73425"/>
            <a:ext cx="1383601" cy="2076413"/>
          </a:xfrm>
          <a:prstGeom prst="rect">
            <a:avLst/>
          </a:prstGeom>
          <a:noFill/>
          <a:ln>
            <a:noFill/>
          </a:ln>
        </p:spPr>
      </p:pic>
      <p:pic>
        <p:nvPicPr>
          <p:cNvPr id="262" name="Google Shape;262;p35"/>
          <p:cNvPicPr preferRelativeResize="0"/>
          <p:nvPr/>
        </p:nvPicPr>
        <p:blipFill rotWithShape="1">
          <a:blip r:embed="rId9">
            <a:alphaModFix/>
          </a:blip>
          <a:srcRect b="16671" l="14710" r="8069" t="6108"/>
          <a:stretch/>
        </p:blipFill>
        <p:spPr>
          <a:xfrm>
            <a:off x="296425" y="167100"/>
            <a:ext cx="1383601" cy="2040550"/>
          </a:xfrm>
          <a:prstGeom prst="rect">
            <a:avLst/>
          </a:prstGeom>
          <a:noFill/>
          <a:ln>
            <a:noFill/>
          </a:ln>
        </p:spPr>
      </p:pic>
      <p:pic>
        <p:nvPicPr>
          <p:cNvPr id="263" name="Google Shape;263;p35"/>
          <p:cNvPicPr preferRelativeResize="0"/>
          <p:nvPr/>
        </p:nvPicPr>
        <p:blipFill rotWithShape="1">
          <a:blip r:embed="rId10">
            <a:alphaModFix/>
          </a:blip>
          <a:srcRect b="0" l="12593" r="15691" t="17600"/>
          <a:stretch/>
        </p:blipFill>
        <p:spPr>
          <a:xfrm>
            <a:off x="296425" y="3167325"/>
            <a:ext cx="2733224" cy="1822150"/>
          </a:xfrm>
          <a:prstGeom prst="rect">
            <a:avLst/>
          </a:prstGeom>
          <a:noFill/>
          <a:ln>
            <a:noFill/>
          </a:ln>
        </p:spPr>
      </p:pic>
      <p:sp>
        <p:nvSpPr>
          <p:cNvPr id="264" name="Google Shape;264;p35"/>
          <p:cNvSpPr txBox="1"/>
          <p:nvPr/>
        </p:nvSpPr>
        <p:spPr>
          <a:xfrm>
            <a:off x="2853599" y="3819050"/>
            <a:ext cx="3436800" cy="5187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 sz="1700">
                <a:latin typeface="Nunito"/>
                <a:ea typeface="Nunito"/>
                <a:cs typeface="Nunito"/>
                <a:sym typeface="Nunito"/>
              </a:rPr>
              <a:t>Sarah Biette (they/she)</a:t>
            </a:r>
            <a:endParaRPr b="1" sz="1700">
              <a:latin typeface="Nunito"/>
              <a:ea typeface="Nunito"/>
              <a:cs typeface="Nunito"/>
              <a:sym typeface="Nunito"/>
            </a:endParaRPr>
          </a:p>
          <a:p>
            <a:pPr indent="0" lvl="0" marL="0" rtl="0" algn="l">
              <a:lnSpc>
                <a:spcPct val="115000"/>
              </a:lnSpc>
              <a:spcBef>
                <a:spcPts val="0"/>
              </a:spcBef>
              <a:spcAft>
                <a:spcPts val="0"/>
              </a:spcAft>
              <a:buNone/>
            </a:pPr>
            <a:r>
              <a:t/>
            </a:r>
            <a:endParaRPr b="1" sz="1700">
              <a:latin typeface="Nunito"/>
              <a:ea typeface="Nunito"/>
              <a:cs typeface="Nunito"/>
              <a:sym typeface="Nunito"/>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alpha val="60120"/>
          </a:srgbClr>
        </a:solidFill>
      </p:bgPr>
    </p:bg>
    <p:spTree>
      <p:nvGrpSpPr>
        <p:cNvPr id="326" name="Shape 326"/>
        <p:cNvGrpSpPr/>
        <p:nvPr/>
      </p:nvGrpSpPr>
      <p:grpSpPr>
        <a:xfrm>
          <a:off x="0" y="0"/>
          <a:ext cx="0" cy="0"/>
          <a:chOff x="0" y="0"/>
          <a:chExt cx="0" cy="0"/>
        </a:xfrm>
      </p:grpSpPr>
      <p:pic>
        <p:nvPicPr>
          <p:cNvPr id="327" name="Google Shape;327;p44"/>
          <p:cNvPicPr preferRelativeResize="0"/>
          <p:nvPr/>
        </p:nvPicPr>
        <p:blipFill>
          <a:blip r:embed="rId3">
            <a:alphaModFix/>
          </a:blip>
          <a:stretch>
            <a:fillRect/>
          </a:stretch>
        </p:blipFill>
        <p:spPr>
          <a:xfrm>
            <a:off x="115413" y="879600"/>
            <a:ext cx="6815674" cy="3833800"/>
          </a:xfrm>
          <a:prstGeom prst="rect">
            <a:avLst/>
          </a:prstGeom>
          <a:noFill/>
          <a:ln>
            <a:noFill/>
          </a:ln>
        </p:spPr>
      </p:pic>
      <p:sp>
        <p:nvSpPr>
          <p:cNvPr id="328" name="Google Shape;328;p44"/>
          <p:cNvSpPr txBox="1"/>
          <p:nvPr/>
        </p:nvSpPr>
        <p:spPr>
          <a:xfrm>
            <a:off x="7056775" y="1234250"/>
            <a:ext cx="1662900" cy="3632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a:ea typeface="Nunito"/>
                <a:cs typeface="Nunito"/>
                <a:sym typeface="Nunito"/>
              </a:rPr>
              <a:t>Doctors and hospital staff at Boston Children’s Hospital have received large amounts of harassment and threats. In 2022, the hospital received a bomb threat after misinformation about their gender affirming care gained national attention.</a:t>
            </a:r>
            <a:endParaRPr>
              <a:latin typeface="Nunito"/>
              <a:ea typeface="Nunito"/>
              <a:cs typeface="Nunito"/>
              <a:sym typeface="Nunito"/>
            </a:endParaRPr>
          </a:p>
        </p:txBody>
      </p:sp>
      <p:sp>
        <p:nvSpPr>
          <p:cNvPr id="329" name="Google Shape;329;p44"/>
          <p:cNvSpPr/>
          <p:nvPr/>
        </p:nvSpPr>
        <p:spPr>
          <a:xfrm>
            <a:off x="438200" y="175175"/>
            <a:ext cx="6170100" cy="5784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30" name="Google Shape;330;p44"/>
          <p:cNvSpPr txBox="1"/>
          <p:nvPr>
            <p:ph type="title"/>
          </p:nvPr>
        </p:nvSpPr>
        <p:spPr>
          <a:xfrm>
            <a:off x="438200" y="244693"/>
            <a:ext cx="6170100" cy="43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780">
                <a:solidFill>
                  <a:srgbClr val="202729"/>
                </a:solidFill>
                <a:latin typeface="Comfortaa"/>
                <a:ea typeface="Comfortaa"/>
                <a:cs typeface="Comfortaa"/>
                <a:sym typeface="Comfortaa"/>
              </a:rPr>
              <a:t>Trans Rights in Massachusetts</a:t>
            </a:r>
            <a:endParaRPr sz="2780">
              <a:solidFill>
                <a:srgbClr val="202729"/>
              </a:solidFill>
              <a:latin typeface="Comfortaa"/>
              <a:ea typeface="Comfortaa"/>
              <a:cs typeface="Comfortaa"/>
              <a:sym typeface="Comfortaa"/>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FEA1">
            <a:alpha val="60120"/>
          </a:srgbClr>
        </a:solidFill>
      </p:bgPr>
    </p:bg>
    <p:spTree>
      <p:nvGrpSpPr>
        <p:cNvPr id="334" name="Shape 334"/>
        <p:cNvGrpSpPr/>
        <p:nvPr/>
      </p:nvGrpSpPr>
      <p:grpSpPr>
        <a:xfrm>
          <a:off x="0" y="0"/>
          <a:ext cx="0" cy="0"/>
          <a:chOff x="0" y="0"/>
          <a:chExt cx="0" cy="0"/>
        </a:xfrm>
      </p:grpSpPr>
      <p:sp>
        <p:nvSpPr>
          <p:cNvPr id="335" name="Google Shape;335;p45"/>
          <p:cNvSpPr txBox="1"/>
          <p:nvPr>
            <p:ph idx="4294967295" type="body"/>
          </p:nvPr>
        </p:nvSpPr>
        <p:spPr>
          <a:xfrm>
            <a:off x="311700" y="1336513"/>
            <a:ext cx="8520600" cy="3339000"/>
          </a:xfrm>
          <a:prstGeom prst="rect">
            <a:avLst/>
          </a:prstGeom>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rgbClr val="000000"/>
              </a:buClr>
              <a:buSzPts val="1700"/>
              <a:buChar char="●"/>
            </a:pPr>
            <a:r>
              <a:rPr lang="en" sz="1700">
                <a:solidFill>
                  <a:srgbClr val="000000"/>
                </a:solidFill>
              </a:rPr>
              <a:t>60% of LGBTQ+ youth who wanted mental health care in the past year </a:t>
            </a:r>
            <a:r>
              <a:rPr b="1" lang="en" sz="1700">
                <a:solidFill>
                  <a:srgbClr val="000000"/>
                </a:solidFill>
              </a:rPr>
              <a:t>were not able to receive it</a:t>
            </a:r>
            <a:endParaRPr b="1" sz="1700">
              <a:solidFill>
                <a:srgbClr val="000000"/>
              </a:solidFill>
            </a:endParaRPr>
          </a:p>
          <a:p>
            <a:pPr indent="-336550" lvl="1" marL="914400" rtl="0" algn="l">
              <a:lnSpc>
                <a:spcPct val="150000"/>
              </a:lnSpc>
              <a:spcBef>
                <a:spcPts val="0"/>
              </a:spcBef>
              <a:spcAft>
                <a:spcPts val="0"/>
              </a:spcAft>
              <a:buClr>
                <a:srgbClr val="000000"/>
              </a:buClr>
              <a:buSzPts val="1700"/>
              <a:buChar char="○"/>
            </a:pPr>
            <a:r>
              <a:rPr lang="en" sz="1700">
                <a:solidFill>
                  <a:srgbClr val="000000"/>
                </a:solidFill>
              </a:rPr>
              <a:t>The primary reason cited was “</a:t>
            </a:r>
            <a:r>
              <a:rPr b="1" lang="en" sz="1700">
                <a:solidFill>
                  <a:srgbClr val="000000"/>
                </a:solidFill>
              </a:rPr>
              <a:t>fear of discussing mental health concerns</a:t>
            </a:r>
            <a:r>
              <a:rPr lang="en" sz="1700">
                <a:solidFill>
                  <a:srgbClr val="000000"/>
                </a:solidFill>
              </a:rPr>
              <a:t>”</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Fewer than 1 in 3 transgender and nonbinary youth found their home to be gender affirming </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73% of LGBTQ+ youth reported experiencing symptoms of anxiety</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45% of LGBTQ+ youth </a:t>
            </a:r>
            <a:r>
              <a:rPr b="1" lang="en" sz="1700">
                <a:solidFill>
                  <a:srgbClr val="000000"/>
                </a:solidFill>
              </a:rPr>
              <a:t>seriously considered </a:t>
            </a:r>
            <a:r>
              <a:rPr lang="en" sz="1700">
                <a:solidFill>
                  <a:srgbClr val="000000"/>
                </a:solidFill>
              </a:rPr>
              <a:t>attempting suicide in the past year</a:t>
            </a:r>
            <a:endParaRPr sz="1700">
              <a:solidFill>
                <a:srgbClr val="000000"/>
              </a:solidFill>
            </a:endParaRPr>
          </a:p>
          <a:p>
            <a:pPr indent="-336550" lvl="1" marL="914400" rtl="0" algn="l">
              <a:lnSpc>
                <a:spcPct val="150000"/>
              </a:lnSpc>
              <a:spcBef>
                <a:spcPts val="0"/>
              </a:spcBef>
              <a:spcAft>
                <a:spcPts val="0"/>
              </a:spcAft>
              <a:buClr>
                <a:srgbClr val="000000"/>
              </a:buClr>
              <a:buSzPts val="1700"/>
              <a:buChar char="○"/>
            </a:pPr>
            <a:r>
              <a:rPr lang="en" sz="1700">
                <a:solidFill>
                  <a:srgbClr val="000000"/>
                </a:solidFill>
              </a:rPr>
              <a:t>1 in 5 transgender and nonbinary youth </a:t>
            </a:r>
            <a:r>
              <a:rPr b="1" lang="en" sz="1700">
                <a:solidFill>
                  <a:srgbClr val="000000"/>
                </a:solidFill>
              </a:rPr>
              <a:t>attempted suicide</a:t>
            </a:r>
            <a:r>
              <a:rPr lang="en" sz="1700">
                <a:solidFill>
                  <a:srgbClr val="000000"/>
                </a:solidFill>
              </a:rPr>
              <a:t> in the past year</a:t>
            </a:r>
            <a:endParaRPr sz="1700">
              <a:solidFill>
                <a:srgbClr val="000000"/>
              </a:solidFill>
            </a:endParaRPr>
          </a:p>
        </p:txBody>
      </p:sp>
      <p:sp>
        <p:nvSpPr>
          <p:cNvPr id="336" name="Google Shape;336;p45"/>
          <p:cNvSpPr/>
          <p:nvPr/>
        </p:nvSpPr>
        <p:spPr>
          <a:xfrm>
            <a:off x="1408950" y="467988"/>
            <a:ext cx="63261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337" name="Google Shape;337;p45"/>
          <p:cNvSpPr txBox="1"/>
          <p:nvPr>
            <p:ph idx="4294967295" type="title"/>
          </p:nvPr>
        </p:nvSpPr>
        <p:spPr>
          <a:xfrm>
            <a:off x="311700" y="492288"/>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600">
                <a:solidFill>
                  <a:srgbClr val="000000"/>
                </a:solidFill>
                <a:latin typeface="Comfortaa"/>
                <a:ea typeface="Comfortaa"/>
                <a:cs typeface="Comfortaa"/>
                <a:sym typeface="Comfortaa"/>
              </a:rPr>
              <a:t>Trevor Project Mental Health Survey</a:t>
            </a:r>
            <a:endParaRPr sz="2600">
              <a:solidFill>
                <a:srgbClr val="000000"/>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xEl>
                                              <p:pRg end="0" st="0"/>
                                            </p:txEl>
                                          </p:spTgt>
                                        </p:tgtEl>
                                        <p:attrNameLst>
                                          <p:attrName>style.visibility</p:attrName>
                                        </p:attrNameLst>
                                      </p:cBhvr>
                                      <p:to>
                                        <p:strVal val="visible"/>
                                      </p:to>
                                    </p:set>
                                    <p:animEffect filter="fade" transition="in">
                                      <p:cBhvr>
                                        <p:cTn dur="1000"/>
                                        <p:tgtEl>
                                          <p:spTgt spid="335">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xEl>
                                              <p:pRg end="1" st="1"/>
                                            </p:txEl>
                                          </p:spTgt>
                                        </p:tgtEl>
                                        <p:attrNameLst>
                                          <p:attrName>style.visibility</p:attrName>
                                        </p:attrNameLst>
                                      </p:cBhvr>
                                      <p:to>
                                        <p:strVal val="visible"/>
                                      </p:to>
                                    </p:set>
                                    <p:animEffect filter="fade" transition="in">
                                      <p:cBhvr>
                                        <p:cTn dur="1000"/>
                                        <p:tgtEl>
                                          <p:spTgt spid="335">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xEl>
                                              <p:pRg end="2" st="2"/>
                                            </p:txEl>
                                          </p:spTgt>
                                        </p:tgtEl>
                                        <p:attrNameLst>
                                          <p:attrName>style.visibility</p:attrName>
                                        </p:attrNameLst>
                                      </p:cBhvr>
                                      <p:to>
                                        <p:strVal val="visible"/>
                                      </p:to>
                                    </p:set>
                                    <p:animEffect filter="fade" transition="in">
                                      <p:cBhvr>
                                        <p:cTn dur="1000"/>
                                        <p:tgtEl>
                                          <p:spTgt spid="335">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xEl>
                                              <p:pRg end="3" st="3"/>
                                            </p:txEl>
                                          </p:spTgt>
                                        </p:tgtEl>
                                        <p:attrNameLst>
                                          <p:attrName>style.visibility</p:attrName>
                                        </p:attrNameLst>
                                      </p:cBhvr>
                                      <p:to>
                                        <p:strVal val="visible"/>
                                      </p:to>
                                    </p:set>
                                    <p:animEffect filter="fade" transition="in">
                                      <p:cBhvr>
                                        <p:cTn dur="1000"/>
                                        <p:tgtEl>
                                          <p:spTgt spid="335">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xEl>
                                              <p:pRg end="4" st="4"/>
                                            </p:txEl>
                                          </p:spTgt>
                                        </p:tgtEl>
                                        <p:attrNameLst>
                                          <p:attrName>style.visibility</p:attrName>
                                        </p:attrNameLst>
                                      </p:cBhvr>
                                      <p:to>
                                        <p:strVal val="visible"/>
                                      </p:to>
                                    </p:set>
                                    <p:animEffect filter="fade" transition="in">
                                      <p:cBhvr>
                                        <p:cTn dur="1000"/>
                                        <p:tgtEl>
                                          <p:spTgt spid="335">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35">
                                            <p:txEl>
                                              <p:pRg end="5" st="5"/>
                                            </p:txEl>
                                          </p:spTgt>
                                        </p:tgtEl>
                                        <p:attrNameLst>
                                          <p:attrName>style.visibility</p:attrName>
                                        </p:attrNameLst>
                                      </p:cBhvr>
                                      <p:to>
                                        <p:strVal val="visible"/>
                                      </p:to>
                                    </p:set>
                                    <p:animEffect filter="fade" transition="in">
                                      <p:cBhvr>
                                        <p:cTn dur="1000"/>
                                        <p:tgtEl>
                                          <p:spTgt spid="335">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alpha val="60120"/>
          </a:srgbClr>
        </a:solidFill>
      </p:bgPr>
    </p:bg>
    <p:spTree>
      <p:nvGrpSpPr>
        <p:cNvPr id="341" name="Shape 341"/>
        <p:cNvGrpSpPr/>
        <p:nvPr/>
      </p:nvGrpSpPr>
      <p:grpSpPr>
        <a:xfrm>
          <a:off x="0" y="0"/>
          <a:ext cx="0" cy="0"/>
          <a:chOff x="0" y="0"/>
          <a:chExt cx="0" cy="0"/>
        </a:xfrm>
      </p:grpSpPr>
      <p:sp>
        <p:nvSpPr>
          <p:cNvPr id="342" name="Google Shape;342;p46"/>
          <p:cNvSpPr txBox="1"/>
          <p:nvPr>
            <p:ph idx="4294967295" type="body"/>
          </p:nvPr>
        </p:nvSpPr>
        <p:spPr>
          <a:xfrm>
            <a:off x="311700" y="1174388"/>
            <a:ext cx="8520600" cy="3339000"/>
          </a:xfrm>
          <a:prstGeom prst="rect">
            <a:avLst/>
          </a:prstGeom>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rgbClr val="000000"/>
              </a:buClr>
              <a:buSzPts val="1700"/>
              <a:buChar char="●"/>
            </a:pPr>
            <a:r>
              <a:rPr lang="en" sz="1700">
                <a:solidFill>
                  <a:srgbClr val="000000"/>
                </a:solidFill>
              </a:rPr>
              <a:t>96% non-LGBTQ Americans agree that schools should be a safe and accepting place for all youth (GLAAD)</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91% of non-LGBTQ Americans agree that LGBTQ people should have the freedom to live their life and not be discriminated against (GLAAD)</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LGBTQ+ youth who report having</a:t>
            </a:r>
            <a:r>
              <a:rPr b="1" lang="en" sz="1700">
                <a:solidFill>
                  <a:srgbClr val="000000"/>
                </a:solidFill>
              </a:rPr>
              <a:t> at least one accepting adult</a:t>
            </a:r>
            <a:r>
              <a:rPr lang="en" sz="1700">
                <a:solidFill>
                  <a:srgbClr val="000000"/>
                </a:solidFill>
              </a:rPr>
              <a:t> were 40% less likely to report a suicide attempt in the past year (The Trevor Project)</a:t>
            </a:r>
            <a:endParaRPr sz="1700">
              <a:solidFill>
                <a:srgbClr val="000000"/>
              </a:solidFill>
            </a:endParaRPr>
          </a:p>
          <a:p>
            <a:pPr indent="-336550" lvl="1" marL="914400" rtl="0" algn="l">
              <a:lnSpc>
                <a:spcPct val="170000"/>
              </a:lnSpc>
              <a:spcBef>
                <a:spcPts val="0"/>
              </a:spcBef>
              <a:spcAft>
                <a:spcPts val="0"/>
              </a:spcAft>
              <a:buClr>
                <a:srgbClr val="000000"/>
              </a:buClr>
              <a:buSzPts val="1700"/>
              <a:buChar char="○"/>
            </a:pPr>
            <a:r>
              <a:rPr lang="en" sz="1700">
                <a:solidFill>
                  <a:srgbClr val="000000"/>
                </a:solidFill>
              </a:rPr>
              <a:t>Talking with them </a:t>
            </a:r>
            <a:r>
              <a:rPr b="1" lang="en" sz="1700">
                <a:solidFill>
                  <a:srgbClr val="000000"/>
                </a:solidFill>
              </a:rPr>
              <a:t>respectfully</a:t>
            </a:r>
            <a:r>
              <a:rPr lang="en" sz="1700">
                <a:solidFill>
                  <a:srgbClr val="000000"/>
                </a:solidFill>
              </a:rPr>
              <a:t> about their LGBTQ+ identity</a:t>
            </a:r>
            <a:endParaRPr sz="1700">
              <a:solidFill>
                <a:srgbClr val="000000"/>
              </a:solidFill>
            </a:endParaRPr>
          </a:p>
          <a:p>
            <a:pPr indent="-336550" lvl="1" marL="914400" rtl="0" algn="l">
              <a:lnSpc>
                <a:spcPct val="170000"/>
              </a:lnSpc>
              <a:spcBef>
                <a:spcPts val="0"/>
              </a:spcBef>
              <a:spcAft>
                <a:spcPts val="0"/>
              </a:spcAft>
              <a:buClr>
                <a:srgbClr val="000000"/>
              </a:buClr>
              <a:buSzPts val="1700"/>
              <a:buChar char="○"/>
            </a:pPr>
            <a:r>
              <a:rPr b="1" lang="en" sz="1700">
                <a:solidFill>
                  <a:srgbClr val="000000"/>
                </a:solidFill>
              </a:rPr>
              <a:t>Supporting</a:t>
            </a:r>
            <a:r>
              <a:rPr lang="en" sz="1700">
                <a:solidFill>
                  <a:srgbClr val="000000"/>
                </a:solidFill>
              </a:rPr>
              <a:t> their gender expression </a:t>
            </a:r>
            <a:r>
              <a:rPr lang="en" sz="1700">
                <a:solidFill>
                  <a:srgbClr val="000000"/>
                </a:solidFill>
              </a:rPr>
              <a:t>and using their pronouns</a:t>
            </a:r>
            <a:endParaRPr sz="1700">
              <a:solidFill>
                <a:srgbClr val="000000"/>
              </a:solidFill>
            </a:endParaRPr>
          </a:p>
          <a:p>
            <a:pPr indent="-336550" lvl="1" marL="914400" rtl="0" algn="l">
              <a:lnSpc>
                <a:spcPct val="170000"/>
              </a:lnSpc>
              <a:spcBef>
                <a:spcPts val="0"/>
              </a:spcBef>
              <a:spcAft>
                <a:spcPts val="0"/>
              </a:spcAft>
              <a:buClr>
                <a:srgbClr val="000000"/>
              </a:buClr>
              <a:buSzPts val="1700"/>
              <a:buChar char="○"/>
            </a:pPr>
            <a:r>
              <a:rPr b="1" lang="en" sz="1700">
                <a:solidFill>
                  <a:srgbClr val="000000"/>
                </a:solidFill>
              </a:rPr>
              <a:t>Educating</a:t>
            </a:r>
            <a:r>
              <a:rPr lang="en" sz="1700">
                <a:solidFill>
                  <a:srgbClr val="000000"/>
                </a:solidFill>
              </a:rPr>
              <a:t> themselves about LGBTQ+ people and issues</a:t>
            </a:r>
            <a:endParaRPr sz="1700">
              <a:solidFill>
                <a:srgbClr val="000000"/>
              </a:solidFill>
            </a:endParaRPr>
          </a:p>
        </p:txBody>
      </p:sp>
      <p:sp>
        <p:nvSpPr>
          <p:cNvPr id="343" name="Google Shape;343;p46"/>
          <p:cNvSpPr/>
          <p:nvPr/>
        </p:nvSpPr>
        <p:spPr>
          <a:xfrm>
            <a:off x="1408950" y="261638"/>
            <a:ext cx="63261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344" name="Google Shape;344;p46"/>
          <p:cNvSpPr txBox="1"/>
          <p:nvPr>
            <p:ph idx="4294967295" type="title"/>
          </p:nvPr>
        </p:nvSpPr>
        <p:spPr>
          <a:xfrm>
            <a:off x="311700" y="285938"/>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600">
                <a:solidFill>
                  <a:srgbClr val="000000"/>
                </a:solidFill>
                <a:latin typeface="Comfortaa"/>
                <a:ea typeface="Comfortaa"/>
                <a:cs typeface="Comfortaa"/>
                <a:sym typeface="Comfortaa"/>
              </a:rPr>
              <a:t>Things Are Difficult… </a:t>
            </a:r>
            <a:r>
              <a:rPr i="1" lang="en" sz="2600">
                <a:solidFill>
                  <a:srgbClr val="000000"/>
                </a:solidFill>
                <a:latin typeface="Comfortaa"/>
                <a:ea typeface="Comfortaa"/>
                <a:cs typeface="Comfortaa"/>
                <a:sym typeface="Comfortaa"/>
              </a:rPr>
              <a:t>And</a:t>
            </a:r>
            <a:endParaRPr sz="2600">
              <a:solidFill>
                <a:srgbClr val="000000"/>
              </a:solidFill>
              <a:latin typeface="Comfortaa"/>
              <a:ea typeface="Comfortaa"/>
              <a:cs typeface="Comfortaa"/>
              <a:sym typeface="Comfortaa"/>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alpha val="60120"/>
          </a:srgbClr>
        </a:solidFill>
      </p:bgPr>
    </p:bg>
    <p:spTree>
      <p:nvGrpSpPr>
        <p:cNvPr id="348" name="Shape 348"/>
        <p:cNvGrpSpPr/>
        <p:nvPr/>
      </p:nvGrpSpPr>
      <p:grpSpPr>
        <a:xfrm>
          <a:off x="0" y="0"/>
          <a:ext cx="0" cy="0"/>
          <a:chOff x="0" y="0"/>
          <a:chExt cx="0" cy="0"/>
        </a:xfrm>
      </p:grpSpPr>
      <p:sp>
        <p:nvSpPr>
          <p:cNvPr id="349" name="Google Shape;349;p47"/>
          <p:cNvSpPr txBox="1"/>
          <p:nvPr>
            <p:ph idx="4294967295" type="body"/>
          </p:nvPr>
        </p:nvSpPr>
        <p:spPr>
          <a:xfrm>
            <a:off x="311700" y="1336513"/>
            <a:ext cx="8520600" cy="3339000"/>
          </a:xfrm>
          <a:prstGeom prst="rect">
            <a:avLst/>
          </a:prstGeom>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rgbClr val="000000"/>
              </a:buClr>
              <a:buSzPts val="1700"/>
              <a:buChar char="●"/>
            </a:pPr>
            <a:r>
              <a:rPr lang="en" sz="1700">
                <a:solidFill>
                  <a:srgbClr val="000000"/>
                </a:solidFill>
              </a:rPr>
              <a:t>LGBTQ+ youth who found their school to be LGBTQ+ affirming reported </a:t>
            </a:r>
            <a:r>
              <a:rPr b="1" lang="en" sz="1700">
                <a:solidFill>
                  <a:srgbClr val="000000"/>
                </a:solidFill>
              </a:rPr>
              <a:t>lower rates of attempting suicide</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LGBTQ+ youth who live in a community that is accepting of LGBTQ+ people reported </a:t>
            </a:r>
            <a:r>
              <a:rPr b="1" lang="en" sz="1700">
                <a:solidFill>
                  <a:srgbClr val="000000"/>
                </a:solidFill>
              </a:rPr>
              <a:t>significantly lower rates of attempting suicide</a:t>
            </a:r>
            <a:r>
              <a:rPr lang="en" sz="1700">
                <a:solidFill>
                  <a:srgbClr val="000000"/>
                </a:solidFill>
              </a:rPr>
              <a:t> than those that didn’t </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LGBTQ+ youth who had high levels of social support reported </a:t>
            </a:r>
            <a:r>
              <a:rPr b="1" lang="en" sz="1700">
                <a:solidFill>
                  <a:srgbClr val="000000"/>
                </a:solidFill>
              </a:rPr>
              <a:t>significantly lower rates of attempting suicide</a:t>
            </a:r>
            <a:r>
              <a:rPr lang="en" sz="1700">
                <a:solidFill>
                  <a:srgbClr val="000000"/>
                </a:solidFill>
              </a:rPr>
              <a:t> than those that didn’t </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89% of LGBTQ+ youth reported that seeing LGBTQ+ representation in TV/movies made them feel good about being LGBTQ+</a:t>
            </a:r>
            <a:endParaRPr sz="1700">
              <a:solidFill>
                <a:srgbClr val="000000"/>
              </a:solidFill>
            </a:endParaRPr>
          </a:p>
        </p:txBody>
      </p:sp>
      <p:sp>
        <p:nvSpPr>
          <p:cNvPr id="350" name="Google Shape;350;p47"/>
          <p:cNvSpPr/>
          <p:nvPr/>
        </p:nvSpPr>
        <p:spPr>
          <a:xfrm>
            <a:off x="1408950" y="467988"/>
            <a:ext cx="63261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351" name="Google Shape;351;p47"/>
          <p:cNvSpPr txBox="1"/>
          <p:nvPr>
            <p:ph idx="4294967295" type="title"/>
          </p:nvPr>
        </p:nvSpPr>
        <p:spPr>
          <a:xfrm>
            <a:off x="311700" y="492288"/>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600">
                <a:solidFill>
                  <a:srgbClr val="000000"/>
                </a:solidFill>
                <a:latin typeface="Comfortaa"/>
                <a:ea typeface="Comfortaa"/>
                <a:cs typeface="Comfortaa"/>
                <a:sym typeface="Comfortaa"/>
              </a:rPr>
              <a:t>Trevor Project Mental Health Survey</a:t>
            </a:r>
            <a:endParaRPr sz="2600">
              <a:solidFill>
                <a:srgbClr val="000000"/>
              </a:solidFill>
              <a:latin typeface="Comfortaa"/>
              <a:ea typeface="Comfortaa"/>
              <a:cs typeface="Comfortaa"/>
              <a:sym typeface="Comfortaa"/>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355" name="Shape 355"/>
        <p:cNvGrpSpPr/>
        <p:nvPr/>
      </p:nvGrpSpPr>
      <p:grpSpPr>
        <a:xfrm>
          <a:off x="0" y="0"/>
          <a:ext cx="0" cy="0"/>
          <a:chOff x="0" y="0"/>
          <a:chExt cx="0" cy="0"/>
        </a:xfrm>
      </p:grpSpPr>
      <p:sp>
        <p:nvSpPr>
          <p:cNvPr id="356" name="Google Shape;356;p48"/>
          <p:cNvSpPr txBox="1"/>
          <p:nvPr>
            <p:ph idx="4294967295" type="body"/>
          </p:nvPr>
        </p:nvSpPr>
        <p:spPr>
          <a:xfrm>
            <a:off x="311700" y="1336513"/>
            <a:ext cx="8520600" cy="3339000"/>
          </a:xfrm>
          <a:prstGeom prst="rect">
            <a:avLst/>
          </a:prstGeom>
        </p:spPr>
        <p:txBody>
          <a:bodyPr anchorCtr="0" anchor="t" bIns="91425" lIns="91425" spcFirstLastPara="1" rIns="91425" wrap="square" tIns="91425">
            <a:noAutofit/>
          </a:bodyPr>
          <a:lstStyle/>
          <a:p>
            <a:pPr indent="-336550" lvl="0" marL="457200" rtl="0" algn="l">
              <a:lnSpc>
                <a:spcPct val="170000"/>
              </a:lnSpc>
              <a:spcBef>
                <a:spcPts val="0"/>
              </a:spcBef>
              <a:spcAft>
                <a:spcPts val="0"/>
              </a:spcAft>
              <a:buClr>
                <a:srgbClr val="000000"/>
              </a:buClr>
              <a:buSzPts val="1700"/>
              <a:buChar char="●"/>
            </a:pPr>
            <a:r>
              <a:rPr lang="en" sz="1700">
                <a:solidFill>
                  <a:srgbClr val="000000"/>
                </a:solidFill>
              </a:rPr>
              <a:t>The five most common ways LGBTQ+ youth </a:t>
            </a:r>
            <a:r>
              <a:rPr b="1" lang="en" sz="1700">
                <a:solidFill>
                  <a:srgbClr val="000000"/>
                </a:solidFill>
              </a:rPr>
              <a:t>reported feeling supported</a:t>
            </a:r>
            <a:r>
              <a:rPr lang="en" sz="1700">
                <a:solidFill>
                  <a:srgbClr val="000000"/>
                </a:solidFill>
              </a:rPr>
              <a:t> by their parents, caregivers, and trusted adults</a:t>
            </a:r>
            <a:endParaRPr sz="1700">
              <a:solidFill>
                <a:srgbClr val="000000"/>
              </a:solidFill>
            </a:endParaRPr>
          </a:p>
          <a:p>
            <a:pPr indent="-336550" lvl="1" marL="914400" rtl="0" algn="l">
              <a:lnSpc>
                <a:spcPct val="170000"/>
              </a:lnSpc>
              <a:spcBef>
                <a:spcPts val="0"/>
              </a:spcBef>
              <a:spcAft>
                <a:spcPts val="0"/>
              </a:spcAft>
              <a:buClr>
                <a:srgbClr val="000000"/>
              </a:buClr>
              <a:buSzPts val="1700"/>
              <a:buChar char="○"/>
            </a:pPr>
            <a:r>
              <a:rPr lang="en" sz="1700">
                <a:solidFill>
                  <a:srgbClr val="000000"/>
                </a:solidFill>
              </a:rPr>
              <a:t>Being welcoming of their LGBTQ+ friends and partners</a:t>
            </a:r>
            <a:endParaRPr sz="1700">
              <a:solidFill>
                <a:srgbClr val="000000"/>
              </a:solidFill>
            </a:endParaRPr>
          </a:p>
          <a:p>
            <a:pPr indent="-336550" lvl="1" marL="914400" rtl="0" algn="l">
              <a:lnSpc>
                <a:spcPct val="170000"/>
              </a:lnSpc>
              <a:spcBef>
                <a:spcPts val="0"/>
              </a:spcBef>
              <a:spcAft>
                <a:spcPts val="0"/>
              </a:spcAft>
              <a:buClr>
                <a:srgbClr val="000000"/>
              </a:buClr>
              <a:buSzPts val="1700"/>
              <a:buChar char="○"/>
            </a:pPr>
            <a:r>
              <a:rPr lang="en" sz="1700">
                <a:solidFill>
                  <a:srgbClr val="000000"/>
                </a:solidFill>
              </a:rPr>
              <a:t>Talking with them respectfully about their LGBTQ+ identity</a:t>
            </a:r>
            <a:endParaRPr sz="1700">
              <a:solidFill>
                <a:srgbClr val="000000"/>
              </a:solidFill>
            </a:endParaRPr>
          </a:p>
          <a:p>
            <a:pPr indent="-336550" lvl="1" marL="914400" rtl="0" algn="l">
              <a:lnSpc>
                <a:spcPct val="170000"/>
              </a:lnSpc>
              <a:spcBef>
                <a:spcPts val="0"/>
              </a:spcBef>
              <a:spcAft>
                <a:spcPts val="0"/>
              </a:spcAft>
              <a:buClr>
                <a:srgbClr val="000000"/>
              </a:buClr>
              <a:buSzPts val="1700"/>
              <a:buChar char="○"/>
            </a:pPr>
            <a:r>
              <a:rPr lang="en" sz="1700">
                <a:solidFill>
                  <a:srgbClr val="000000"/>
                </a:solidFill>
              </a:rPr>
              <a:t>Using their name and pronouns correctly</a:t>
            </a:r>
            <a:endParaRPr sz="1700">
              <a:solidFill>
                <a:srgbClr val="000000"/>
              </a:solidFill>
            </a:endParaRPr>
          </a:p>
          <a:p>
            <a:pPr indent="-336550" lvl="1" marL="914400" rtl="0" algn="l">
              <a:lnSpc>
                <a:spcPct val="170000"/>
              </a:lnSpc>
              <a:spcBef>
                <a:spcPts val="0"/>
              </a:spcBef>
              <a:spcAft>
                <a:spcPts val="0"/>
              </a:spcAft>
              <a:buClr>
                <a:srgbClr val="000000"/>
              </a:buClr>
              <a:buSzPts val="1700"/>
              <a:buChar char="○"/>
            </a:pPr>
            <a:r>
              <a:rPr lang="en" sz="1700">
                <a:solidFill>
                  <a:srgbClr val="000000"/>
                </a:solidFill>
              </a:rPr>
              <a:t>Supporting their gender expression</a:t>
            </a:r>
            <a:endParaRPr sz="1700">
              <a:solidFill>
                <a:srgbClr val="000000"/>
              </a:solidFill>
            </a:endParaRPr>
          </a:p>
          <a:p>
            <a:pPr indent="-336550" lvl="1" marL="914400" rtl="0" algn="l">
              <a:lnSpc>
                <a:spcPct val="170000"/>
              </a:lnSpc>
              <a:spcBef>
                <a:spcPts val="0"/>
              </a:spcBef>
              <a:spcAft>
                <a:spcPts val="0"/>
              </a:spcAft>
              <a:buClr>
                <a:srgbClr val="000000"/>
              </a:buClr>
              <a:buSzPts val="1700"/>
              <a:buChar char="○"/>
            </a:pPr>
            <a:r>
              <a:rPr lang="en" sz="1700">
                <a:solidFill>
                  <a:srgbClr val="000000"/>
                </a:solidFill>
              </a:rPr>
              <a:t>Educating themselves about LGBTQ+ people and issues</a:t>
            </a:r>
            <a:endParaRPr sz="1700">
              <a:solidFill>
                <a:srgbClr val="000000"/>
              </a:solidFill>
            </a:endParaRPr>
          </a:p>
        </p:txBody>
      </p:sp>
      <p:sp>
        <p:nvSpPr>
          <p:cNvPr id="357" name="Google Shape;357;p48"/>
          <p:cNvSpPr/>
          <p:nvPr/>
        </p:nvSpPr>
        <p:spPr>
          <a:xfrm>
            <a:off x="1408950" y="467988"/>
            <a:ext cx="63261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358" name="Google Shape;358;p48"/>
          <p:cNvSpPr txBox="1"/>
          <p:nvPr>
            <p:ph idx="4294967295" type="title"/>
          </p:nvPr>
        </p:nvSpPr>
        <p:spPr>
          <a:xfrm>
            <a:off x="311700" y="492288"/>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600">
                <a:solidFill>
                  <a:srgbClr val="000000"/>
                </a:solidFill>
                <a:latin typeface="Comfortaa"/>
                <a:ea typeface="Comfortaa"/>
                <a:cs typeface="Comfortaa"/>
                <a:sym typeface="Comfortaa"/>
              </a:rPr>
              <a:t>Trevor Project Mental Health Survey</a:t>
            </a:r>
            <a:endParaRPr sz="2600">
              <a:solidFill>
                <a:srgbClr val="000000"/>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0" st="0"/>
                                            </p:txEl>
                                          </p:spTgt>
                                        </p:tgtEl>
                                        <p:attrNameLst>
                                          <p:attrName>style.visibility</p:attrName>
                                        </p:attrNameLst>
                                      </p:cBhvr>
                                      <p:to>
                                        <p:strVal val="visible"/>
                                      </p:to>
                                    </p:set>
                                    <p:animEffect filter="fade" transition="in">
                                      <p:cBhvr>
                                        <p:cTn dur="1000"/>
                                        <p:tgtEl>
                                          <p:spTgt spid="356">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1" st="1"/>
                                            </p:txEl>
                                          </p:spTgt>
                                        </p:tgtEl>
                                        <p:attrNameLst>
                                          <p:attrName>style.visibility</p:attrName>
                                        </p:attrNameLst>
                                      </p:cBhvr>
                                      <p:to>
                                        <p:strVal val="visible"/>
                                      </p:to>
                                    </p:set>
                                    <p:animEffect filter="fade" transition="in">
                                      <p:cBhvr>
                                        <p:cTn dur="1000"/>
                                        <p:tgtEl>
                                          <p:spTgt spid="356">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2" st="2"/>
                                            </p:txEl>
                                          </p:spTgt>
                                        </p:tgtEl>
                                        <p:attrNameLst>
                                          <p:attrName>style.visibility</p:attrName>
                                        </p:attrNameLst>
                                      </p:cBhvr>
                                      <p:to>
                                        <p:strVal val="visible"/>
                                      </p:to>
                                    </p:set>
                                    <p:animEffect filter="fade" transition="in">
                                      <p:cBhvr>
                                        <p:cTn dur="1000"/>
                                        <p:tgtEl>
                                          <p:spTgt spid="356">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3" st="3"/>
                                            </p:txEl>
                                          </p:spTgt>
                                        </p:tgtEl>
                                        <p:attrNameLst>
                                          <p:attrName>style.visibility</p:attrName>
                                        </p:attrNameLst>
                                      </p:cBhvr>
                                      <p:to>
                                        <p:strVal val="visible"/>
                                      </p:to>
                                    </p:set>
                                    <p:animEffect filter="fade" transition="in">
                                      <p:cBhvr>
                                        <p:cTn dur="1000"/>
                                        <p:tgtEl>
                                          <p:spTgt spid="356">
                                            <p:txEl>
                                              <p:pRg end="3" st="3"/>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4" st="4"/>
                                            </p:txEl>
                                          </p:spTgt>
                                        </p:tgtEl>
                                        <p:attrNameLst>
                                          <p:attrName>style.visibility</p:attrName>
                                        </p:attrNameLst>
                                      </p:cBhvr>
                                      <p:to>
                                        <p:strVal val="visible"/>
                                      </p:to>
                                    </p:set>
                                    <p:animEffect filter="fade" transition="in">
                                      <p:cBhvr>
                                        <p:cTn dur="1000"/>
                                        <p:tgtEl>
                                          <p:spTgt spid="356">
                                            <p:txEl>
                                              <p:pRg end="4" st="4"/>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56">
                                            <p:txEl>
                                              <p:pRg end="5" st="5"/>
                                            </p:txEl>
                                          </p:spTgt>
                                        </p:tgtEl>
                                        <p:attrNameLst>
                                          <p:attrName>style.visibility</p:attrName>
                                        </p:attrNameLst>
                                      </p:cBhvr>
                                      <p:to>
                                        <p:strVal val="visible"/>
                                      </p:to>
                                    </p:set>
                                    <p:animEffect filter="fade" transition="in">
                                      <p:cBhvr>
                                        <p:cTn dur="1000"/>
                                        <p:tgtEl>
                                          <p:spTgt spid="356">
                                            <p:txEl>
                                              <p:pRg end="5" st="5"/>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FEA1">
            <a:alpha val="60120"/>
          </a:srgbClr>
        </a:solidFill>
      </p:bgPr>
    </p:bg>
    <p:spTree>
      <p:nvGrpSpPr>
        <p:cNvPr id="362" name="Shape 362"/>
        <p:cNvGrpSpPr/>
        <p:nvPr/>
      </p:nvGrpSpPr>
      <p:grpSpPr>
        <a:xfrm>
          <a:off x="0" y="0"/>
          <a:ext cx="0" cy="0"/>
          <a:chOff x="0" y="0"/>
          <a:chExt cx="0" cy="0"/>
        </a:xfrm>
      </p:grpSpPr>
      <p:pic>
        <p:nvPicPr>
          <p:cNvPr id="363" name="Google Shape;363;p49"/>
          <p:cNvPicPr preferRelativeResize="0"/>
          <p:nvPr/>
        </p:nvPicPr>
        <p:blipFill rotWithShape="1">
          <a:blip r:embed="rId3">
            <a:alphaModFix/>
          </a:blip>
          <a:srcRect b="0" l="27565" r="13294" t="19185"/>
          <a:stretch/>
        </p:blipFill>
        <p:spPr>
          <a:xfrm>
            <a:off x="6162775" y="0"/>
            <a:ext cx="2981226" cy="5214249"/>
          </a:xfrm>
          <a:prstGeom prst="rect">
            <a:avLst/>
          </a:prstGeom>
          <a:noFill/>
          <a:ln>
            <a:noFill/>
          </a:ln>
        </p:spPr>
      </p:pic>
      <p:sp>
        <p:nvSpPr>
          <p:cNvPr id="364" name="Google Shape;364;p49"/>
          <p:cNvSpPr/>
          <p:nvPr/>
        </p:nvSpPr>
        <p:spPr>
          <a:xfrm rot="-5400000">
            <a:off x="5112350" y="969000"/>
            <a:ext cx="5217900" cy="3205500"/>
          </a:xfrm>
          <a:prstGeom prst="rect">
            <a:avLst/>
          </a:prstGeom>
          <a:gradFill>
            <a:gsLst>
              <a:gs pos="0">
                <a:srgbClr val="E3FEC9"/>
              </a:gs>
              <a:gs pos="100000">
                <a:srgbClr val="C1D9AA">
                  <a:alpha val="0"/>
                </a:srgbClr>
              </a:gs>
              <a:gs pos="100000">
                <a:srgbClr val="B3B3B3"/>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365" name="Google Shape;365;p49"/>
          <p:cNvSpPr/>
          <p:nvPr/>
        </p:nvSpPr>
        <p:spPr>
          <a:xfrm>
            <a:off x="270350" y="313900"/>
            <a:ext cx="7719000" cy="8148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66" name="Google Shape;366;p49"/>
          <p:cNvSpPr txBox="1"/>
          <p:nvPr>
            <p:ph idx="4294967295" type="body"/>
          </p:nvPr>
        </p:nvSpPr>
        <p:spPr>
          <a:xfrm>
            <a:off x="682300" y="1347775"/>
            <a:ext cx="7255500" cy="3339000"/>
          </a:xfrm>
          <a:prstGeom prst="rect">
            <a:avLst/>
          </a:prstGeom>
        </p:spPr>
        <p:txBody>
          <a:bodyPr anchorCtr="0" anchor="t" bIns="91425" lIns="91425" spcFirstLastPara="1" rIns="91425" wrap="square" tIns="91425">
            <a:noAutofit/>
          </a:bodyPr>
          <a:lstStyle/>
          <a:p>
            <a:pPr indent="-406400" lvl="0" marL="457200" rtl="0" algn="l">
              <a:lnSpc>
                <a:spcPct val="300000"/>
              </a:lnSpc>
              <a:spcBef>
                <a:spcPts val="0"/>
              </a:spcBef>
              <a:spcAft>
                <a:spcPts val="0"/>
              </a:spcAft>
              <a:buClr>
                <a:srgbClr val="000000"/>
              </a:buClr>
              <a:buSzPts val="2800"/>
              <a:buAutoNum type="arabicPeriod"/>
            </a:pPr>
            <a:r>
              <a:rPr b="1" lang="en" sz="2800">
                <a:solidFill>
                  <a:srgbClr val="000000"/>
                </a:solidFill>
              </a:rPr>
              <a:t>Educate Yourself</a:t>
            </a:r>
            <a:endParaRPr b="1" sz="2800">
              <a:solidFill>
                <a:srgbClr val="000000"/>
              </a:solidFill>
            </a:endParaRPr>
          </a:p>
          <a:p>
            <a:pPr indent="-406400" lvl="0" marL="457200" rtl="0" algn="l">
              <a:lnSpc>
                <a:spcPct val="300000"/>
              </a:lnSpc>
              <a:spcBef>
                <a:spcPts val="0"/>
              </a:spcBef>
              <a:spcAft>
                <a:spcPts val="0"/>
              </a:spcAft>
              <a:buClr>
                <a:srgbClr val="000000"/>
              </a:buClr>
              <a:buSzPts val="2800"/>
              <a:buAutoNum type="arabicPeriod"/>
            </a:pPr>
            <a:r>
              <a:rPr lang="en" sz="2800">
                <a:solidFill>
                  <a:srgbClr val="000000"/>
                </a:solidFill>
              </a:rPr>
              <a:t>Trust Their Experiences</a:t>
            </a:r>
            <a:endParaRPr sz="2800">
              <a:solidFill>
                <a:srgbClr val="000000"/>
              </a:solidFill>
            </a:endParaRPr>
          </a:p>
          <a:p>
            <a:pPr indent="-406400" lvl="0" marL="457200" rtl="0" algn="l">
              <a:lnSpc>
                <a:spcPct val="300000"/>
              </a:lnSpc>
              <a:spcBef>
                <a:spcPts val="0"/>
              </a:spcBef>
              <a:spcAft>
                <a:spcPts val="0"/>
              </a:spcAft>
              <a:buClr>
                <a:srgbClr val="000000"/>
              </a:buClr>
              <a:buSzPts val="2800"/>
              <a:buAutoNum type="arabicPeriod"/>
            </a:pPr>
            <a:r>
              <a:rPr lang="en" sz="2800">
                <a:solidFill>
                  <a:srgbClr val="000000"/>
                </a:solidFill>
              </a:rPr>
              <a:t>Make (and Fix) Mistakes</a:t>
            </a:r>
            <a:endParaRPr sz="2800">
              <a:solidFill>
                <a:srgbClr val="000000"/>
              </a:solidFill>
            </a:endParaRPr>
          </a:p>
          <a:p>
            <a:pPr indent="0" lvl="0" marL="0" rtl="0" algn="l">
              <a:lnSpc>
                <a:spcPct val="300000"/>
              </a:lnSpc>
              <a:spcBef>
                <a:spcPts val="0"/>
              </a:spcBef>
              <a:spcAft>
                <a:spcPts val="0"/>
              </a:spcAft>
              <a:buNone/>
            </a:pPr>
            <a:r>
              <a:t/>
            </a:r>
            <a:endParaRPr sz="2000">
              <a:solidFill>
                <a:srgbClr val="000000"/>
              </a:solidFill>
            </a:endParaRPr>
          </a:p>
        </p:txBody>
      </p:sp>
      <p:sp>
        <p:nvSpPr>
          <p:cNvPr id="367" name="Google Shape;367;p49"/>
          <p:cNvSpPr txBox="1"/>
          <p:nvPr>
            <p:ph idx="4294967295" type="title"/>
          </p:nvPr>
        </p:nvSpPr>
        <p:spPr>
          <a:xfrm>
            <a:off x="270350" y="411825"/>
            <a:ext cx="7719000" cy="61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200">
                <a:solidFill>
                  <a:srgbClr val="202729"/>
                </a:solidFill>
                <a:latin typeface="Comfortaa"/>
                <a:ea typeface="Comfortaa"/>
                <a:cs typeface="Comfortaa"/>
                <a:sym typeface="Comfortaa"/>
              </a:rPr>
              <a:t>What Does Support Look Like?</a:t>
            </a:r>
            <a:endParaRPr sz="3200">
              <a:solidFill>
                <a:srgbClr val="202729"/>
              </a:solidFill>
              <a:latin typeface="Comfortaa"/>
              <a:ea typeface="Comfortaa"/>
              <a:cs typeface="Comfortaa"/>
              <a:sym typeface="Comforta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alpha val="60120"/>
          </a:srgbClr>
        </a:solidFill>
      </p:bgPr>
    </p:bg>
    <p:spTree>
      <p:nvGrpSpPr>
        <p:cNvPr id="371" name="Shape 371"/>
        <p:cNvGrpSpPr/>
        <p:nvPr/>
      </p:nvGrpSpPr>
      <p:grpSpPr>
        <a:xfrm>
          <a:off x="0" y="0"/>
          <a:ext cx="0" cy="0"/>
          <a:chOff x="0" y="0"/>
          <a:chExt cx="0" cy="0"/>
        </a:xfrm>
      </p:grpSpPr>
      <p:sp>
        <p:nvSpPr>
          <p:cNvPr id="372" name="Google Shape;372;p50"/>
          <p:cNvSpPr/>
          <p:nvPr/>
        </p:nvSpPr>
        <p:spPr>
          <a:xfrm>
            <a:off x="1166250" y="383700"/>
            <a:ext cx="6811500" cy="6756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73" name="Google Shape;373;p50"/>
          <p:cNvSpPr txBox="1"/>
          <p:nvPr>
            <p:ph type="title"/>
          </p:nvPr>
        </p:nvSpPr>
        <p:spPr>
          <a:xfrm>
            <a:off x="1166250" y="414900"/>
            <a:ext cx="6811500" cy="613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0000"/>
                </a:solidFill>
                <a:latin typeface="Comfortaa"/>
                <a:ea typeface="Comfortaa"/>
                <a:cs typeface="Comfortaa"/>
                <a:sym typeface="Comfortaa"/>
              </a:rPr>
              <a:t>Establishing a Baseline of Knowledge</a:t>
            </a:r>
            <a:endParaRPr>
              <a:solidFill>
                <a:srgbClr val="000000"/>
              </a:solidFill>
              <a:latin typeface="Comfortaa"/>
              <a:ea typeface="Comfortaa"/>
              <a:cs typeface="Comfortaa"/>
              <a:sym typeface="Comfortaa"/>
            </a:endParaRPr>
          </a:p>
        </p:txBody>
      </p:sp>
      <p:sp>
        <p:nvSpPr>
          <p:cNvPr id="374" name="Google Shape;374;p50"/>
          <p:cNvSpPr txBox="1"/>
          <p:nvPr>
            <p:ph idx="1" type="body"/>
          </p:nvPr>
        </p:nvSpPr>
        <p:spPr>
          <a:xfrm>
            <a:off x="311700" y="1229875"/>
            <a:ext cx="8520600" cy="33390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b="1" lang="en" sz="2000">
                <a:solidFill>
                  <a:srgbClr val="000000"/>
                </a:solidFill>
              </a:rPr>
              <a:t>In groups, brainstorm a definition for one of the following terms:</a:t>
            </a:r>
            <a:endParaRPr b="1" sz="2000">
              <a:solidFill>
                <a:srgbClr val="000000"/>
              </a:solidFill>
            </a:endParaRPr>
          </a:p>
          <a:p>
            <a:pPr indent="0" lvl="0" marL="0" rtl="0" algn="ctr">
              <a:spcBef>
                <a:spcPts val="1200"/>
              </a:spcBef>
              <a:spcAft>
                <a:spcPts val="0"/>
              </a:spcAft>
              <a:buNone/>
            </a:pPr>
            <a:r>
              <a:rPr lang="en" sz="2000">
                <a:solidFill>
                  <a:srgbClr val="000000"/>
                </a:solidFill>
              </a:rPr>
              <a:t>Gender Identity</a:t>
            </a:r>
            <a:endParaRPr sz="2000">
              <a:solidFill>
                <a:srgbClr val="000000"/>
              </a:solidFill>
            </a:endParaRPr>
          </a:p>
          <a:p>
            <a:pPr indent="0" lvl="0" marL="0" rtl="0" algn="ctr">
              <a:spcBef>
                <a:spcPts val="1200"/>
              </a:spcBef>
              <a:spcAft>
                <a:spcPts val="0"/>
              </a:spcAft>
              <a:buNone/>
            </a:pPr>
            <a:r>
              <a:rPr lang="en" sz="2000">
                <a:solidFill>
                  <a:srgbClr val="000000"/>
                </a:solidFill>
              </a:rPr>
              <a:t>Gender Expression</a:t>
            </a:r>
            <a:endParaRPr sz="2000">
              <a:solidFill>
                <a:srgbClr val="000000"/>
              </a:solidFill>
            </a:endParaRPr>
          </a:p>
          <a:p>
            <a:pPr indent="0" lvl="0" marL="0" rtl="0" algn="ctr">
              <a:spcBef>
                <a:spcPts val="1200"/>
              </a:spcBef>
              <a:spcAft>
                <a:spcPts val="0"/>
              </a:spcAft>
              <a:buNone/>
            </a:pPr>
            <a:r>
              <a:rPr lang="en" sz="2000">
                <a:solidFill>
                  <a:srgbClr val="000000"/>
                </a:solidFill>
              </a:rPr>
              <a:t>Sex Assigned at Birth</a:t>
            </a:r>
            <a:endParaRPr sz="2000">
              <a:solidFill>
                <a:srgbClr val="000000"/>
              </a:solidFill>
            </a:endParaRPr>
          </a:p>
          <a:p>
            <a:pPr indent="0" lvl="0" marL="0" rtl="0" algn="ctr">
              <a:spcBef>
                <a:spcPts val="1200"/>
              </a:spcBef>
              <a:spcAft>
                <a:spcPts val="0"/>
              </a:spcAft>
              <a:buNone/>
            </a:pPr>
            <a:r>
              <a:rPr lang="en" sz="2000">
                <a:solidFill>
                  <a:srgbClr val="000000"/>
                </a:solidFill>
              </a:rPr>
              <a:t>Sexual Orientation</a:t>
            </a:r>
            <a:endParaRPr sz="2000">
              <a:solidFill>
                <a:srgbClr val="000000"/>
              </a:solidFill>
            </a:endParaRPr>
          </a:p>
          <a:p>
            <a:pPr indent="0" lvl="0" marL="0" rtl="0" algn="ctr">
              <a:spcBef>
                <a:spcPts val="1200"/>
              </a:spcBef>
              <a:spcAft>
                <a:spcPts val="0"/>
              </a:spcAft>
              <a:buNone/>
            </a:pPr>
            <a:r>
              <a:rPr i="1" lang="en" sz="2000">
                <a:solidFill>
                  <a:srgbClr val="000000"/>
                </a:solidFill>
              </a:rPr>
              <a:t>Once you’re finished, you will share-out your definitions with the rest of the group!</a:t>
            </a:r>
            <a:endParaRPr i="1" sz="2000">
              <a:solidFill>
                <a:srgbClr val="000000"/>
              </a:solidFill>
            </a:endParaRPr>
          </a:p>
          <a:p>
            <a:pPr indent="0" lvl="0" marL="0" rtl="0" algn="l">
              <a:spcBef>
                <a:spcPts val="1200"/>
              </a:spcBef>
              <a:spcAft>
                <a:spcPts val="1200"/>
              </a:spcAft>
              <a:buNone/>
            </a:pPr>
            <a:r>
              <a:t/>
            </a:r>
            <a:endParaRPr sz="2000">
              <a:solidFill>
                <a:srgbClr val="000000"/>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alpha val="60120"/>
          </a:srgbClr>
        </a:solidFill>
      </p:bgPr>
    </p:bg>
    <p:spTree>
      <p:nvGrpSpPr>
        <p:cNvPr id="378" name="Shape 378"/>
        <p:cNvGrpSpPr/>
        <p:nvPr/>
      </p:nvGrpSpPr>
      <p:grpSpPr>
        <a:xfrm>
          <a:off x="0" y="0"/>
          <a:ext cx="0" cy="0"/>
          <a:chOff x="0" y="0"/>
          <a:chExt cx="0" cy="0"/>
        </a:xfrm>
      </p:grpSpPr>
      <p:sp>
        <p:nvSpPr>
          <p:cNvPr id="379" name="Google Shape;379;p51"/>
          <p:cNvSpPr/>
          <p:nvPr/>
        </p:nvSpPr>
        <p:spPr>
          <a:xfrm>
            <a:off x="1325550" y="287900"/>
            <a:ext cx="6492900" cy="6756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80" name="Google Shape;380;p51"/>
          <p:cNvSpPr txBox="1"/>
          <p:nvPr>
            <p:ph type="title"/>
          </p:nvPr>
        </p:nvSpPr>
        <p:spPr>
          <a:xfrm>
            <a:off x="1166250" y="319100"/>
            <a:ext cx="6811500" cy="613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0000"/>
                </a:solidFill>
                <a:latin typeface="Comfortaa"/>
                <a:ea typeface="Comfortaa"/>
                <a:cs typeface="Comfortaa"/>
                <a:sym typeface="Comfortaa"/>
              </a:rPr>
              <a:t>Support Looks Like → Education</a:t>
            </a:r>
            <a:endParaRPr>
              <a:solidFill>
                <a:srgbClr val="000000"/>
              </a:solidFill>
              <a:latin typeface="Comfortaa"/>
              <a:ea typeface="Comfortaa"/>
              <a:cs typeface="Comfortaa"/>
              <a:sym typeface="Comfortaa"/>
            </a:endParaRPr>
          </a:p>
        </p:txBody>
      </p:sp>
      <p:sp>
        <p:nvSpPr>
          <p:cNvPr id="381" name="Google Shape;381;p51"/>
          <p:cNvSpPr txBox="1"/>
          <p:nvPr>
            <p:ph idx="1" type="body"/>
          </p:nvPr>
        </p:nvSpPr>
        <p:spPr>
          <a:xfrm>
            <a:off x="311700" y="1229875"/>
            <a:ext cx="8520600" cy="3339000"/>
          </a:xfrm>
          <a:prstGeom prst="rect">
            <a:avLst/>
          </a:prstGeom>
        </p:spPr>
        <p:txBody>
          <a:bodyPr anchorCtr="0" anchor="t" bIns="91425" lIns="91425" spcFirstLastPara="1" rIns="91425" wrap="square" tIns="91425">
            <a:normAutofit lnSpcReduction="10000"/>
          </a:bodyPr>
          <a:lstStyle/>
          <a:p>
            <a:pPr indent="0" lvl="0" marL="0" rtl="0" algn="l">
              <a:spcBef>
                <a:spcPts val="0"/>
              </a:spcBef>
              <a:spcAft>
                <a:spcPts val="0"/>
              </a:spcAft>
              <a:buNone/>
            </a:pPr>
            <a:r>
              <a:rPr b="1" lang="en" sz="2000" u="sng">
                <a:solidFill>
                  <a:srgbClr val="000000"/>
                </a:solidFill>
              </a:rPr>
              <a:t>Gender Identity (Internal):</a:t>
            </a:r>
            <a:r>
              <a:rPr lang="en" sz="2000">
                <a:solidFill>
                  <a:srgbClr val="000000"/>
                </a:solidFill>
              </a:rPr>
              <a:t> One’s internal sense of being a man, a woman, neither of these, both, or another gender(s). Almost everyone has a gender identity, even if they haven’t thought about it much before. Your internal gender identity may or may not match your external expression of your gender (your</a:t>
            </a:r>
            <a:r>
              <a:rPr lang="en" sz="2000">
                <a:solidFill>
                  <a:srgbClr val="000000"/>
                </a:solidFill>
              </a:rPr>
              <a:t> </a:t>
            </a:r>
            <a:r>
              <a:rPr i="1" lang="en" sz="2000">
                <a:solidFill>
                  <a:srgbClr val="000000"/>
                </a:solidFill>
              </a:rPr>
              <a:t>gender expression</a:t>
            </a:r>
            <a:r>
              <a:rPr lang="en" sz="2000">
                <a:solidFill>
                  <a:srgbClr val="000000"/>
                </a:solidFill>
              </a:rPr>
              <a:t>)</a:t>
            </a:r>
            <a:endParaRPr sz="2000">
              <a:solidFill>
                <a:srgbClr val="000000"/>
              </a:solidFill>
            </a:endParaRPr>
          </a:p>
          <a:p>
            <a:pPr indent="0" lvl="0" marL="0" rtl="0" algn="l">
              <a:spcBef>
                <a:spcPts val="1200"/>
              </a:spcBef>
              <a:spcAft>
                <a:spcPts val="1200"/>
              </a:spcAft>
              <a:buNone/>
            </a:pPr>
            <a:r>
              <a:rPr b="1" lang="en" sz="2000" u="sng">
                <a:solidFill>
                  <a:srgbClr val="000000"/>
                </a:solidFill>
              </a:rPr>
              <a:t>Gender Expression (External):</a:t>
            </a:r>
            <a:r>
              <a:rPr lang="en" sz="2000">
                <a:solidFill>
                  <a:srgbClr val="000000"/>
                </a:solidFill>
              </a:rPr>
              <a:t> The physical manifestation of one’s gender identity through clothing, hairstyle, voice, body shape, etc. This manifestation may or may not match your internal perception of your gender (your </a:t>
            </a:r>
            <a:r>
              <a:rPr i="1" lang="en" sz="2000">
                <a:solidFill>
                  <a:srgbClr val="000000"/>
                </a:solidFill>
              </a:rPr>
              <a:t>gender identity</a:t>
            </a:r>
            <a:r>
              <a:rPr lang="en" sz="2000">
                <a:solidFill>
                  <a:srgbClr val="000000"/>
                </a:solidFill>
              </a:rPr>
              <a:t>). </a:t>
            </a:r>
            <a:endParaRPr sz="2000">
              <a:solidFill>
                <a:srgbClr val="00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FEA1">
            <a:alpha val="60120"/>
          </a:srgbClr>
        </a:solidFill>
      </p:bgPr>
    </p:bg>
    <p:spTree>
      <p:nvGrpSpPr>
        <p:cNvPr id="385" name="Shape 385"/>
        <p:cNvGrpSpPr/>
        <p:nvPr/>
      </p:nvGrpSpPr>
      <p:grpSpPr>
        <a:xfrm>
          <a:off x="0" y="0"/>
          <a:ext cx="0" cy="0"/>
          <a:chOff x="0" y="0"/>
          <a:chExt cx="0" cy="0"/>
        </a:xfrm>
      </p:grpSpPr>
      <p:sp>
        <p:nvSpPr>
          <p:cNvPr id="386" name="Google Shape;386;p52"/>
          <p:cNvSpPr txBox="1"/>
          <p:nvPr>
            <p:ph idx="1" type="body"/>
          </p:nvPr>
        </p:nvSpPr>
        <p:spPr>
          <a:xfrm>
            <a:off x="311700" y="1171675"/>
            <a:ext cx="3999900" cy="3397200"/>
          </a:xfrm>
          <a:prstGeom prst="rect">
            <a:avLst/>
          </a:prstGeom>
        </p:spPr>
        <p:txBody>
          <a:bodyPr anchorCtr="0" anchor="t" bIns="91425" lIns="91425" spcFirstLastPara="1" rIns="91425" wrap="square" tIns="91425">
            <a:normAutofit/>
          </a:bodyPr>
          <a:lstStyle/>
          <a:p>
            <a:pPr indent="0" lvl="0" marL="0" rtl="0" algn="ctr">
              <a:spcBef>
                <a:spcPts val="0"/>
              </a:spcBef>
              <a:spcAft>
                <a:spcPts val="0"/>
              </a:spcAft>
              <a:buNone/>
            </a:pPr>
            <a:r>
              <a:rPr lang="en" sz="2000" u="sng">
                <a:solidFill>
                  <a:srgbClr val="000000"/>
                </a:solidFill>
              </a:rPr>
              <a:t>Gender Identity</a:t>
            </a:r>
            <a:endParaRPr sz="2000" u="sng">
              <a:solidFill>
                <a:srgbClr val="000000"/>
              </a:solidFill>
            </a:endParaRPr>
          </a:p>
          <a:p>
            <a:pPr indent="0" lvl="0" marL="0" rtl="0" algn="ctr">
              <a:spcBef>
                <a:spcPts val="1200"/>
              </a:spcBef>
              <a:spcAft>
                <a:spcPts val="0"/>
              </a:spcAft>
              <a:buNone/>
            </a:pPr>
            <a:r>
              <a:rPr i="1" lang="en" sz="2000">
                <a:solidFill>
                  <a:srgbClr val="000000"/>
                </a:solidFill>
              </a:rPr>
              <a:t>I feel like a woman.</a:t>
            </a:r>
            <a:endParaRPr i="1" sz="2000">
              <a:solidFill>
                <a:srgbClr val="000000"/>
              </a:solidFill>
            </a:endParaRPr>
          </a:p>
          <a:p>
            <a:pPr indent="0" lvl="0" marL="0" rtl="0" algn="ctr">
              <a:spcBef>
                <a:spcPts val="1200"/>
              </a:spcBef>
              <a:spcAft>
                <a:spcPts val="0"/>
              </a:spcAft>
              <a:buNone/>
            </a:pPr>
            <a:r>
              <a:rPr i="1" lang="en" sz="2000">
                <a:solidFill>
                  <a:srgbClr val="000000"/>
                </a:solidFill>
              </a:rPr>
              <a:t>I don’t feel connected to the gender binary.</a:t>
            </a:r>
            <a:endParaRPr i="1" sz="2000">
              <a:solidFill>
                <a:srgbClr val="000000"/>
              </a:solidFill>
            </a:endParaRPr>
          </a:p>
          <a:p>
            <a:pPr indent="0" lvl="0" marL="0" rtl="0" algn="ctr">
              <a:spcBef>
                <a:spcPts val="1200"/>
              </a:spcBef>
              <a:spcAft>
                <a:spcPts val="0"/>
              </a:spcAft>
              <a:buNone/>
            </a:pPr>
            <a:r>
              <a:rPr i="1" lang="en" sz="2000">
                <a:solidFill>
                  <a:srgbClr val="000000"/>
                </a:solidFill>
              </a:rPr>
              <a:t>I am a man.</a:t>
            </a:r>
            <a:endParaRPr i="1" sz="2000">
              <a:solidFill>
                <a:srgbClr val="000000"/>
              </a:solidFill>
            </a:endParaRPr>
          </a:p>
          <a:p>
            <a:pPr indent="0" lvl="0" marL="0" rtl="0" algn="ctr">
              <a:spcBef>
                <a:spcPts val="1200"/>
              </a:spcBef>
              <a:spcAft>
                <a:spcPts val="1200"/>
              </a:spcAft>
              <a:buNone/>
            </a:pPr>
            <a:r>
              <a:rPr i="1" lang="en" sz="2000">
                <a:solidFill>
                  <a:srgbClr val="000000"/>
                </a:solidFill>
              </a:rPr>
              <a:t>I have a fluid experience of manhood and womanhood.</a:t>
            </a:r>
            <a:endParaRPr i="1" sz="2000">
              <a:solidFill>
                <a:srgbClr val="000000"/>
              </a:solidFill>
            </a:endParaRPr>
          </a:p>
        </p:txBody>
      </p:sp>
      <p:sp>
        <p:nvSpPr>
          <p:cNvPr id="387" name="Google Shape;387;p52"/>
          <p:cNvSpPr txBox="1"/>
          <p:nvPr>
            <p:ph idx="2" type="body"/>
          </p:nvPr>
        </p:nvSpPr>
        <p:spPr>
          <a:xfrm>
            <a:off x="4840175" y="1171675"/>
            <a:ext cx="3999900" cy="33972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sz="2000" u="sng">
                <a:solidFill>
                  <a:srgbClr val="000000"/>
                </a:solidFill>
              </a:rPr>
              <a:t>Gender Expression</a:t>
            </a:r>
            <a:endParaRPr sz="2000" u="sng">
              <a:solidFill>
                <a:srgbClr val="000000"/>
              </a:solidFill>
            </a:endParaRPr>
          </a:p>
          <a:p>
            <a:pPr indent="0" lvl="0" marL="0" rtl="0" algn="ctr">
              <a:lnSpc>
                <a:spcPct val="115000"/>
              </a:lnSpc>
              <a:spcBef>
                <a:spcPts val="1200"/>
              </a:spcBef>
              <a:spcAft>
                <a:spcPts val="0"/>
              </a:spcAft>
              <a:buNone/>
            </a:pPr>
            <a:r>
              <a:rPr lang="en" sz="2000">
                <a:solidFill>
                  <a:srgbClr val="000000"/>
                </a:solidFill>
              </a:rPr>
              <a:t>I like to have shorter hair.</a:t>
            </a:r>
            <a:endParaRPr sz="2000">
              <a:solidFill>
                <a:srgbClr val="000000"/>
              </a:solidFill>
            </a:endParaRPr>
          </a:p>
          <a:p>
            <a:pPr indent="0" lvl="0" marL="0" rtl="0" algn="ctr">
              <a:lnSpc>
                <a:spcPct val="115000"/>
              </a:lnSpc>
              <a:spcBef>
                <a:spcPts val="1200"/>
              </a:spcBef>
              <a:spcAft>
                <a:spcPts val="0"/>
              </a:spcAft>
              <a:buNone/>
            </a:pPr>
            <a:r>
              <a:rPr lang="en" sz="2000">
                <a:solidFill>
                  <a:srgbClr val="000000"/>
                </a:solidFill>
              </a:rPr>
              <a:t>I like how people treat me when I dress more masculine.</a:t>
            </a:r>
            <a:endParaRPr sz="2000">
              <a:solidFill>
                <a:srgbClr val="000000"/>
              </a:solidFill>
            </a:endParaRPr>
          </a:p>
          <a:p>
            <a:pPr indent="0" lvl="0" marL="0" rtl="0" algn="ctr">
              <a:lnSpc>
                <a:spcPct val="115000"/>
              </a:lnSpc>
              <a:spcBef>
                <a:spcPts val="1200"/>
              </a:spcBef>
              <a:spcAft>
                <a:spcPts val="0"/>
              </a:spcAft>
              <a:buNone/>
            </a:pPr>
            <a:r>
              <a:rPr lang="en" sz="2000">
                <a:solidFill>
                  <a:srgbClr val="000000"/>
                </a:solidFill>
              </a:rPr>
              <a:t>Wearing jewelry makes me feel good about myself.</a:t>
            </a:r>
            <a:endParaRPr sz="2000">
              <a:solidFill>
                <a:srgbClr val="000000"/>
              </a:solidFill>
            </a:endParaRPr>
          </a:p>
          <a:p>
            <a:pPr indent="0" lvl="0" marL="0" rtl="0" algn="ctr">
              <a:lnSpc>
                <a:spcPct val="115000"/>
              </a:lnSpc>
              <a:spcBef>
                <a:spcPts val="1200"/>
              </a:spcBef>
              <a:spcAft>
                <a:spcPts val="0"/>
              </a:spcAft>
              <a:buNone/>
            </a:pPr>
            <a:r>
              <a:rPr lang="en" sz="2000">
                <a:solidFill>
                  <a:srgbClr val="000000"/>
                </a:solidFill>
              </a:rPr>
              <a:t>Having a deeper voice is nice.</a:t>
            </a:r>
            <a:endParaRPr sz="2000">
              <a:solidFill>
                <a:srgbClr val="000000"/>
              </a:solidFill>
            </a:endParaRPr>
          </a:p>
          <a:p>
            <a:pPr indent="0" lvl="0" marL="0" rtl="0" algn="ctr">
              <a:spcBef>
                <a:spcPts val="1200"/>
              </a:spcBef>
              <a:spcAft>
                <a:spcPts val="1200"/>
              </a:spcAft>
              <a:buNone/>
            </a:pPr>
            <a:r>
              <a:t/>
            </a:r>
            <a:endParaRPr sz="2000">
              <a:solidFill>
                <a:srgbClr val="000000"/>
              </a:solidFill>
            </a:endParaRPr>
          </a:p>
        </p:txBody>
      </p:sp>
      <p:sp>
        <p:nvSpPr>
          <p:cNvPr id="388" name="Google Shape;388;p52"/>
          <p:cNvSpPr/>
          <p:nvPr/>
        </p:nvSpPr>
        <p:spPr>
          <a:xfrm>
            <a:off x="1325550" y="287900"/>
            <a:ext cx="6492900" cy="6756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89" name="Google Shape;389;p52"/>
          <p:cNvSpPr txBox="1"/>
          <p:nvPr>
            <p:ph type="title"/>
          </p:nvPr>
        </p:nvSpPr>
        <p:spPr>
          <a:xfrm>
            <a:off x="1166250" y="319100"/>
            <a:ext cx="6811500" cy="613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0000"/>
                </a:solidFill>
                <a:latin typeface="Comfortaa"/>
                <a:ea typeface="Comfortaa"/>
                <a:cs typeface="Comfortaa"/>
                <a:sym typeface="Comfortaa"/>
              </a:rPr>
              <a:t>Gender - the Internal and External</a:t>
            </a:r>
            <a:endParaRPr>
              <a:solidFill>
                <a:srgbClr val="000000"/>
              </a:solidFill>
              <a:latin typeface="Comfortaa"/>
              <a:ea typeface="Comfortaa"/>
              <a:cs typeface="Comfortaa"/>
              <a:sym typeface="Comfortaa"/>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alpha val="60120"/>
          </a:srgbClr>
        </a:solidFill>
      </p:bgPr>
    </p:bg>
    <p:spTree>
      <p:nvGrpSpPr>
        <p:cNvPr id="393" name="Shape 393"/>
        <p:cNvGrpSpPr/>
        <p:nvPr/>
      </p:nvGrpSpPr>
      <p:grpSpPr>
        <a:xfrm>
          <a:off x="0" y="0"/>
          <a:ext cx="0" cy="0"/>
          <a:chOff x="0" y="0"/>
          <a:chExt cx="0" cy="0"/>
        </a:xfrm>
      </p:grpSpPr>
      <p:sp>
        <p:nvSpPr>
          <p:cNvPr id="394" name="Google Shape;394;p53"/>
          <p:cNvSpPr txBox="1"/>
          <p:nvPr/>
        </p:nvSpPr>
        <p:spPr>
          <a:xfrm>
            <a:off x="73950" y="1016525"/>
            <a:ext cx="3864600" cy="4802400"/>
          </a:xfrm>
          <a:prstGeom prst="rect">
            <a:avLst/>
          </a:prstGeom>
          <a:noFill/>
          <a:ln>
            <a:noFill/>
          </a:ln>
        </p:spPr>
        <p:txBody>
          <a:bodyPr anchorCtr="0" anchor="t" bIns="91425" lIns="91425" spcFirstLastPara="1" rIns="91425" wrap="square" tIns="91425">
            <a:spAutoFit/>
          </a:bodyPr>
          <a:lstStyle/>
          <a:p>
            <a:pPr indent="-203200" lvl="0" marL="228600" rtl="0" algn="l">
              <a:spcBef>
                <a:spcPts val="0"/>
              </a:spcBef>
              <a:spcAft>
                <a:spcPts val="0"/>
              </a:spcAft>
              <a:buClr>
                <a:srgbClr val="000000"/>
              </a:buClr>
              <a:buSzPts val="2000"/>
              <a:buFont typeface="Nunito"/>
              <a:buChar char=""/>
            </a:pPr>
            <a:r>
              <a:rPr b="1" lang="en" sz="2000">
                <a:latin typeface="Nunito"/>
                <a:ea typeface="Nunito"/>
                <a:cs typeface="Nunito"/>
                <a:sym typeface="Nunito"/>
              </a:rPr>
              <a:t>Sex Assigned At Birth: </a:t>
            </a:r>
            <a:r>
              <a:rPr lang="en" sz="2000">
                <a:latin typeface="Nunito"/>
                <a:ea typeface="Nunito"/>
                <a:cs typeface="Nunito"/>
                <a:sym typeface="Nunito"/>
              </a:rPr>
              <a:t>Assigned sex is a label that you’re given at birth based on medical factors, including your hormones, chromosomes, and genitals. The assignment of a biological sex may or may not align with what’s going on with a person’s body, how they feel, or how they identify.  </a:t>
            </a:r>
            <a:endParaRPr b="1" sz="2000">
              <a:latin typeface="Nunito"/>
              <a:ea typeface="Nunito"/>
              <a:cs typeface="Nunito"/>
              <a:sym typeface="Nunito"/>
            </a:endParaRPr>
          </a:p>
          <a:p>
            <a:pPr indent="0" lvl="0" marL="0" rtl="0" algn="l">
              <a:spcBef>
                <a:spcPts val="0"/>
              </a:spcBef>
              <a:spcAft>
                <a:spcPts val="0"/>
              </a:spcAft>
              <a:buNone/>
            </a:pPr>
            <a:r>
              <a:t/>
            </a:r>
            <a:endParaRPr b="1" sz="2000">
              <a:latin typeface="Nunito"/>
              <a:ea typeface="Nunito"/>
              <a:cs typeface="Nunito"/>
              <a:sym typeface="Nunito"/>
            </a:endParaRPr>
          </a:p>
          <a:p>
            <a:pPr indent="0" lvl="0" marL="0" rtl="0" algn="l">
              <a:spcBef>
                <a:spcPts val="0"/>
              </a:spcBef>
              <a:spcAft>
                <a:spcPts val="0"/>
              </a:spcAft>
              <a:buNone/>
            </a:pPr>
            <a:r>
              <a:t/>
            </a:r>
            <a:endParaRPr sz="2000">
              <a:latin typeface="Nunito"/>
              <a:ea typeface="Nunito"/>
              <a:cs typeface="Nunito"/>
              <a:sym typeface="Nunito"/>
            </a:endParaRPr>
          </a:p>
          <a:p>
            <a:pPr indent="0" lvl="0" marL="0" rtl="0" algn="l">
              <a:spcBef>
                <a:spcPts val="0"/>
              </a:spcBef>
              <a:spcAft>
                <a:spcPts val="0"/>
              </a:spcAft>
              <a:buNone/>
            </a:pPr>
            <a:r>
              <a:t/>
            </a:r>
            <a:endParaRPr sz="2000">
              <a:latin typeface="Nunito"/>
              <a:ea typeface="Nunito"/>
              <a:cs typeface="Nunito"/>
              <a:sym typeface="Nunito"/>
            </a:endParaRPr>
          </a:p>
        </p:txBody>
      </p:sp>
      <p:pic>
        <p:nvPicPr>
          <p:cNvPr id="395" name="Google Shape;395;p53"/>
          <p:cNvPicPr preferRelativeResize="0"/>
          <p:nvPr/>
        </p:nvPicPr>
        <p:blipFill>
          <a:blip r:embed="rId3">
            <a:alphaModFix/>
          </a:blip>
          <a:stretch>
            <a:fillRect/>
          </a:stretch>
        </p:blipFill>
        <p:spPr>
          <a:xfrm>
            <a:off x="4075850" y="1391901"/>
            <a:ext cx="4703749" cy="3156150"/>
          </a:xfrm>
          <a:prstGeom prst="rect">
            <a:avLst/>
          </a:prstGeom>
          <a:noFill/>
          <a:ln>
            <a:noFill/>
          </a:ln>
        </p:spPr>
      </p:pic>
      <p:sp>
        <p:nvSpPr>
          <p:cNvPr id="396" name="Google Shape;396;p53"/>
          <p:cNvSpPr/>
          <p:nvPr/>
        </p:nvSpPr>
        <p:spPr>
          <a:xfrm>
            <a:off x="1325550" y="287900"/>
            <a:ext cx="6492900" cy="6756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97" name="Google Shape;397;p53"/>
          <p:cNvSpPr txBox="1"/>
          <p:nvPr>
            <p:ph idx="4294967295" type="title"/>
          </p:nvPr>
        </p:nvSpPr>
        <p:spPr>
          <a:xfrm>
            <a:off x="1166250" y="319100"/>
            <a:ext cx="6811500" cy="613200"/>
          </a:xfrm>
          <a:prstGeom prst="rect">
            <a:avLst/>
          </a:prstGeom>
        </p:spPr>
        <p:txBody>
          <a:bodyPr anchorCtr="0" anchor="t" bIns="91425" lIns="91425" spcFirstLastPara="1" rIns="91425" wrap="square" tIns="91425">
            <a:normAutofit fontScale="90000"/>
          </a:bodyPr>
          <a:lstStyle/>
          <a:p>
            <a:pPr indent="0" lvl="0" marL="0" rtl="0" algn="ctr">
              <a:spcBef>
                <a:spcPts val="0"/>
              </a:spcBef>
              <a:spcAft>
                <a:spcPts val="0"/>
              </a:spcAft>
              <a:buNone/>
            </a:pPr>
            <a:r>
              <a:rPr lang="en">
                <a:solidFill>
                  <a:srgbClr val="000000"/>
                </a:solidFill>
                <a:latin typeface="Comfortaa"/>
                <a:ea typeface="Comfortaa"/>
                <a:cs typeface="Comfortaa"/>
                <a:sym typeface="Comfortaa"/>
              </a:rPr>
              <a:t>Gender ≠ Sex Assigned at Birth</a:t>
            </a:r>
            <a:endParaRPr>
              <a:solidFill>
                <a:srgbClr val="000000"/>
              </a:solidFill>
              <a:latin typeface="Comfortaa"/>
              <a:ea typeface="Comfortaa"/>
              <a:cs typeface="Comfortaa"/>
              <a:sym typeface="Comfortaa"/>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xEl>
                                              <p:pRg end="0" st="0"/>
                                            </p:txEl>
                                          </p:spTgt>
                                        </p:tgtEl>
                                        <p:attrNameLst>
                                          <p:attrName>style.visibility</p:attrName>
                                        </p:attrNameLst>
                                      </p:cBhvr>
                                      <p:to>
                                        <p:strVal val="visible"/>
                                      </p:to>
                                    </p:set>
                                    <p:animEffect filter="fade" transition="in">
                                      <p:cBhvr>
                                        <p:cTn dur="1000"/>
                                        <p:tgtEl>
                                          <p:spTgt spid="39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xEl>
                                              <p:pRg end="1" st="1"/>
                                            </p:txEl>
                                          </p:spTgt>
                                        </p:tgtEl>
                                        <p:attrNameLst>
                                          <p:attrName>style.visibility</p:attrName>
                                        </p:attrNameLst>
                                      </p:cBhvr>
                                      <p:to>
                                        <p:strVal val="visible"/>
                                      </p:to>
                                    </p:set>
                                    <p:animEffect filter="fade" transition="in">
                                      <p:cBhvr>
                                        <p:cTn dur="1000"/>
                                        <p:tgtEl>
                                          <p:spTgt spid="39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xEl>
                                              <p:pRg end="2" st="2"/>
                                            </p:txEl>
                                          </p:spTgt>
                                        </p:tgtEl>
                                        <p:attrNameLst>
                                          <p:attrName>style.visibility</p:attrName>
                                        </p:attrNameLst>
                                      </p:cBhvr>
                                      <p:to>
                                        <p:strVal val="visible"/>
                                      </p:to>
                                    </p:set>
                                    <p:animEffect filter="fade" transition="in">
                                      <p:cBhvr>
                                        <p:cTn dur="1000"/>
                                        <p:tgtEl>
                                          <p:spTgt spid="394">
                                            <p:txEl>
                                              <p:pRg end="2" st="2"/>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394">
                                            <p:txEl>
                                              <p:pRg end="3" st="3"/>
                                            </p:txEl>
                                          </p:spTgt>
                                        </p:tgtEl>
                                        <p:attrNameLst>
                                          <p:attrName>style.visibility</p:attrName>
                                        </p:attrNameLst>
                                      </p:cBhvr>
                                      <p:to>
                                        <p:strVal val="visible"/>
                                      </p:to>
                                    </p:set>
                                    <p:animEffect filter="fade" transition="in">
                                      <p:cBhvr>
                                        <p:cTn dur="1000"/>
                                        <p:tgtEl>
                                          <p:spTgt spid="394">
                                            <p:txEl>
                                              <p:pRg end="3" st="3"/>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alpha val="60120"/>
          </a:srgbClr>
        </a:solidFill>
      </p:bgPr>
    </p:bg>
    <p:spTree>
      <p:nvGrpSpPr>
        <p:cNvPr id="268" name="Shape 268"/>
        <p:cNvGrpSpPr/>
        <p:nvPr/>
      </p:nvGrpSpPr>
      <p:grpSpPr>
        <a:xfrm>
          <a:off x="0" y="0"/>
          <a:ext cx="0" cy="0"/>
          <a:chOff x="0" y="0"/>
          <a:chExt cx="0" cy="0"/>
        </a:xfrm>
      </p:grpSpPr>
      <p:sp>
        <p:nvSpPr>
          <p:cNvPr id="269" name="Google Shape;269;p36"/>
          <p:cNvSpPr/>
          <p:nvPr/>
        </p:nvSpPr>
        <p:spPr>
          <a:xfrm>
            <a:off x="1477850" y="420275"/>
            <a:ext cx="63261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270" name="Google Shape;270;p36"/>
          <p:cNvSpPr txBox="1"/>
          <p:nvPr>
            <p:ph type="title"/>
          </p:nvPr>
        </p:nvSpPr>
        <p:spPr>
          <a:xfrm>
            <a:off x="1340050" y="370625"/>
            <a:ext cx="6456600" cy="7557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700">
                <a:solidFill>
                  <a:srgbClr val="202729"/>
                </a:solidFill>
                <a:latin typeface="Comfortaa"/>
                <a:ea typeface="Comfortaa"/>
                <a:cs typeface="Comfortaa"/>
                <a:sym typeface="Comfortaa"/>
              </a:rPr>
              <a:t>Tapestry - Who Are We?</a:t>
            </a:r>
            <a:endParaRPr sz="2700">
              <a:solidFill>
                <a:srgbClr val="202729"/>
              </a:solidFill>
              <a:latin typeface="Comfortaa"/>
              <a:ea typeface="Comfortaa"/>
              <a:cs typeface="Comfortaa"/>
              <a:sym typeface="Comfortaa"/>
            </a:endParaRPr>
          </a:p>
        </p:txBody>
      </p:sp>
      <p:sp>
        <p:nvSpPr>
          <p:cNvPr id="271" name="Google Shape;271;p36"/>
          <p:cNvSpPr txBox="1"/>
          <p:nvPr>
            <p:ph idx="1" type="body"/>
          </p:nvPr>
        </p:nvSpPr>
        <p:spPr>
          <a:xfrm>
            <a:off x="858500" y="1266500"/>
            <a:ext cx="7564800" cy="3764400"/>
          </a:xfrm>
          <a:prstGeom prst="rect">
            <a:avLst/>
          </a:prstGeom>
        </p:spPr>
        <p:txBody>
          <a:bodyPr anchorCtr="0" anchor="t" bIns="91425" lIns="91425" spcFirstLastPara="1" rIns="91425" wrap="square" tIns="91425">
            <a:noAutofit/>
          </a:bodyPr>
          <a:lstStyle/>
          <a:p>
            <a:pPr indent="-330200" lvl="0" marL="457200" rtl="0" algn="l">
              <a:lnSpc>
                <a:spcPct val="160000"/>
              </a:lnSpc>
              <a:spcBef>
                <a:spcPts val="0"/>
              </a:spcBef>
              <a:spcAft>
                <a:spcPts val="0"/>
              </a:spcAft>
              <a:buClr>
                <a:srgbClr val="000000"/>
              </a:buClr>
              <a:buSzPts val="1600"/>
              <a:buChar char="●"/>
            </a:pPr>
            <a:r>
              <a:rPr lang="en" sz="1600">
                <a:solidFill>
                  <a:srgbClr val="000000"/>
                </a:solidFill>
              </a:rPr>
              <a:t>Community-based nonprofit organization providing harm reduction services, sexual and reproductive healthcare, and WIC food &amp; nutrition support to Western Massachusetts</a:t>
            </a:r>
            <a:endParaRPr sz="1600">
              <a:solidFill>
                <a:srgbClr val="000000"/>
              </a:solidFill>
            </a:endParaRPr>
          </a:p>
          <a:p>
            <a:pPr indent="-330200" lvl="0" marL="457200" rtl="0" algn="l">
              <a:lnSpc>
                <a:spcPct val="160000"/>
              </a:lnSpc>
              <a:spcBef>
                <a:spcPts val="0"/>
              </a:spcBef>
              <a:spcAft>
                <a:spcPts val="0"/>
              </a:spcAft>
              <a:buClr>
                <a:srgbClr val="000000"/>
              </a:buClr>
              <a:buSzPts val="1600"/>
              <a:buChar char="●"/>
            </a:pPr>
            <a:r>
              <a:rPr lang="en" sz="1600">
                <a:solidFill>
                  <a:srgbClr val="000000"/>
                </a:solidFill>
              </a:rPr>
              <a:t>Operating for the last </a:t>
            </a:r>
            <a:r>
              <a:rPr b="1" lang="en" sz="1600">
                <a:solidFill>
                  <a:srgbClr val="000000"/>
                </a:solidFill>
              </a:rPr>
              <a:t>50 years</a:t>
            </a:r>
            <a:r>
              <a:rPr lang="en" sz="1600">
                <a:solidFill>
                  <a:srgbClr val="000000"/>
                </a:solidFill>
              </a:rPr>
              <a:t>!</a:t>
            </a:r>
            <a:endParaRPr sz="1600">
              <a:solidFill>
                <a:srgbClr val="000000"/>
              </a:solidFill>
            </a:endParaRPr>
          </a:p>
          <a:p>
            <a:pPr indent="-330200" lvl="0" marL="457200" rtl="0" algn="l">
              <a:lnSpc>
                <a:spcPct val="160000"/>
              </a:lnSpc>
              <a:spcBef>
                <a:spcPts val="0"/>
              </a:spcBef>
              <a:spcAft>
                <a:spcPts val="0"/>
              </a:spcAft>
              <a:buClr>
                <a:srgbClr val="000000"/>
              </a:buClr>
              <a:buSzPts val="1600"/>
              <a:buChar char="●"/>
            </a:pPr>
            <a:r>
              <a:rPr lang="en" sz="1600">
                <a:solidFill>
                  <a:srgbClr val="000000"/>
                </a:solidFill>
              </a:rPr>
              <a:t>Serve over 26,000 residents annually</a:t>
            </a:r>
            <a:endParaRPr sz="1600">
              <a:solidFill>
                <a:srgbClr val="000000"/>
              </a:solidFill>
            </a:endParaRPr>
          </a:p>
          <a:p>
            <a:pPr indent="-330200" lvl="0" marL="457200" rtl="0" algn="l">
              <a:lnSpc>
                <a:spcPct val="160000"/>
              </a:lnSpc>
              <a:spcBef>
                <a:spcPts val="0"/>
              </a:spcBef>
              <a:spcAft>
                <a:spcPts val="0"/>
              </a:spcAft>
              <a:buClr>
                <a:srgbClr val="000000"/>
              </a:buClr>
              <a:buSzPts val="1600"/>
              <a:buChar char="●"/>
            </a:pPr>
            <a:r>
              <a:rPr lang="en" sz="1600">
                <a:solidFill>
                  <a:srgbClr val="000000"/>
                </a:solidFill>
              </a:rPr>
              <a:t>15 locations across Berkshire, Franklin, Hampshire, and Hampden County</a:t>
            </a:r>
            <a:endParaRPr sz="1600">
              <a:solidFill>
                <a:srgbClr val="000000"/>
              </a:solidFill>
            </a:endParaRPr>
          </a:p>
          <a:p>
            <a:pPr indent="-330200" lvl="0" marL="457200" rtl="0" algn="l">
              <a:lnSpc>
                <a:spcPct val="160000"/>
              </a:lnSpc>
              <a:spcBef>
                <a:spcPts val="0"/>
              </a:spcBef>
              <a:spcAft>
                <a:spcPts val="0"/>
              </a:spcAft>
              <a:buClr>
                <a:srgbClr val="000000"/>
              </a:buClr>
              <a:buSzPts val="1600"/>
              <a:buChar char="●"/>
            </a:pPr>
            <a:r>
              <a:rPr b="1" lang="en" sz="1600">
                <a:solidFill>
                  <a:srgbClr val="000000"/>
                </a:solidFill>
              </a:rPr>
              <a:t>Access without stigma</a:t>
            </a:r>
            <a:r>
              <a:rPr lang="en" sz="1600">
                <a:solidFill>
                  <a:srgbClr val="000000"/>
                </a:solidFill>
              </a:rPr>
              <a:t> - we meet folks where they’re at, and provide them the care that they need</a:t>
            </a:r>
            <a:endParaRPr sz="1600">
              <a:solidFill>
                <a:srgbClr val="00000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401" name="Shape 401"/>
        <p:cNvGrpSpPr/>
        <p:nvPr/>
      </p:nvGrpSpPr>
      <p:grpSpPr>
        <a:xfrm>
          <a:off x="0" y="0"/>
          <a:ext cx="0" cy="0"/>
          <a:chOff x="0" y="0"/>
          <a:chExt cx="0" cy="0"/>
        </a:xfrm>
      </p:grpSpPr>
      <p:sp>
        <p:nvSpPr>
          <p:cNvPr id="402" name="Google Shape;402;p54"/>
          <p:cNvSpPr/>
          <p:nvPr/>
        </p:nvSpPr>
        <p:spPr>
          <a:xfrm>
            <a:off x="1330650" y="270225"/>
            <a:ext cx="6482700" cy="6942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403" name="Google Shape;403;p54"/>
          <p:cNvSpPr txBox="1"/>
          <p:nvPr>
            <p:ph idx="4294967295" type="title"/>
          </p:nvPr>
        </p:nvSpPr>
        <p:spPr>
          <a:xfrm>
            <a:off x="311700" y="313425"/>
            <a:ext cx="8520600" cy="607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700">
                <a:solidFill>
                  <a:srgbClr val="000000"/>
                </a:solidFill>
                <a:latin typeface="Comfortaa"/>
                <a:ea typeface="Comfortaa"/>
                <a:cs typeface="Comfortaa"/>
                <a:sym typeface="Comfortaa"/>
              </a:rPr>
              <a:t>Physically Attracted To</a:t>
            </a:r>
            <a:endParaRPr b="1" sz="2700">
              <a:solidFill>
                <a:srgbClr val="000000"/>
              </a:solidFill>
              <a:latin typeface="Comfortaa"/>
              <a:ea typeface="Comfortaa"/>
              <a:cs typeface="Comfortaa"/>
              <a:sym typeface="Comfortaa"/>
            </a:endParaRPr>
          </a:p>
        </p:txBody>
      </p:sp>
      <p:sp>
        <p:nvSpPr>
          <p:cNvPr id="404" name="Google Shape;404;p54"/>
          <p:cNvSpPr txBox="1"/>
          <p:nvPr/>
        </p:nvSpPr>
        <p:spPr>
          <a:xfrm>
            <a:off x="221800" y="1280550"/>
            <a:ext cx="3358800" cy="41868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Nunito"/>
                <a:ea typeface="Nunito"/>
                <a:cs typeface="Nunito"/>
                <a:sym typeface="Nunito"/>
              </a:rPr>
              <a:t>Physically Attracted To: </a:t>
            </a:r>
            <a:r>
              <a:rPr lang="en" sz="2000">
                <a:latin typeface="Nunito"/>
                <a:ea typeface="Nunito"/>
                <a:cs typeface="Nunito"/>
                <a:sym typeface="Nunito"/>
              </a:rPr>
              <a:t>Sexual orientation. It is important to note that sexual and romantic/emotional attraction can be from a variety of factors including but not limited to gender identity, gender expression/presentation, and sex assigned at birth.</a:t>
            </a:r>
            <a:endParaRPr sz="2000">
              <a:latin typeface="Nunito"/>
              <a:ea typeface="Nunito"/>
              <a:cs typeface="Nunito"/>
              <a:sym typeface="Nunito"/>
            </a:endParaRPr>
          </a:p>
          <a:p>
            <a:pPr indent="0" lvl="0" marL="0" rtl="0" algn="l">
              <a:spcBef>
                <a:spcPts val="0"/>
              </a:spcBef>
              <a:spcAft>
                <a:spcPts val="0"/>
              </a:spcAft>
              <a:buNone/>
            </a:pPr>
            <a:r>
              <a:t/>
            </a:r>
            <a:endParaRPr sz="2000">
              <a:latin typeface="Nunito"/>
              <a:ea typeface="Nunito"/>
              <a:cs typeface="Nunito"/>
              <a:sym typeface="Nunito"/>
            </a:endParaRPr>
          </a:p>
          <a:p>
            <a:pPr indent="0" lvl="0" marL="0" rtl="0" algn="l">
              <a:spcBef>
                <a:spcPts val="0"/>
              </a:spcBef>
              <a:spcAft>
                <a:spcPts val="0"/>
              </a:spcAft>
              <a:buNone/>
            </a:pPr>
            <a:r>
              <a:t/>
            </a:r>
            <a:endParaRPr sz="2000">
              <a:latin typeface="Nunito"/>
              <a:ea typeface="Nunito"/>
              <a:cs typeface="Nunito"/>
              <a:sym typeface="Nunito"/>
            </a:endParaRPr>
          </a:p>
        </p:txBody>
      </p:sp>
      <p:pic>
        <p:nvPicPr>
          <p:cNvPr id="405" name="Google Shape;405;p54"/>
          <p:cNvPicPr preferRelativeResize="0"/>
          <p:nvPr/>
        </p:nvPicPr>
        <p:blipFill>
          <a:blip r:embed="rId3">
            <a:alphaModFix/>
          </a:blip>
          <a:stretch>
            <a:fillRect/>
          </a:stretch>
        </p:blipFill>
        <p:spPr>
          <a:xfrm>
            <a:off x="3580600" y="1217175"/>
            <a:ext cx="2420550" cy="3632574"/>
          </a:xfrm>
          <a:prstGeom prst="rect">
            <a:avLst/>
          </a:prstGeom>
          <a:noFill/>
          <a:ln>
            <a:noFill/>
          </a:ln>
        </p:spPr>
      </p:pic>
      <p:pic>
        <p:nvPicPr>
          <p:cNvPr id="406" name="Google Shape;406;p54"/>
          <p:cNvPicPr preferRelativeResize="0"/>
          <p:nvPr/>
        </p:nvPicPr>
        <p:blipFill rotWithShape="1">
          <a:blip r:embed="rId4">
            <a:alphaModFix/>
          </a:blip>
          <a:srcRect b="11339" l="11344" r="8140" t="7949"/>
          <a:stretch/>
        </p:blipFill>
        <p:spPr>
          <a:xfrm>
            <a:off x="6264877" y="1217175"/>
            <a:ext cx="2420550" cy="364142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xEl>
                                              <p:pRg end="0" st="0"/>
                                            </p:txEl>
                                          </p:spTgt>
                                        </p:tgtEl>
                                        <p:attrNameLst>
                                          <p:attrName>style.visibility</p:attrName>
                                        </p:attrNameLst>
                                      </p:cBhvr>
                                      <p:to>
                                        <p:strVal val="visible"/>
                                      </p:to>
                                    </p:set>
                                    <p:animEffect filter="fade" transition="in">
                                      <p:cBhvr>
                                        <p:cTn dur="1000"/>
                                        <p:tgtEl>
                                          <p:spTgt spid="404">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xEl>
                                              <p:pRg end="1" st="1"/>
                                            </p:txEl>
                                          </p:spTgt>
                                        </p:tgtEl>
                                        <p:attrNameLst>
                                          <p:attrName>style.visibility</p:attrName>
                                        </p:attrNameLst>
                                      </p:cBhvr>
                                      <p:to>
                                        <p:strVal val="visible"/>
                                      </p:to>
                                    </p:set>
                                    <p:animEffect filter="fade" transition="in">
                                      <p:cBhvr>
                                        <p:cTn dur="1000"/>
                                        <p:tgtEl>
                                          <p:spTgt spid="404">
                                            <p:txEl>
                                              <p:pRg end="1" st="1"/>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04">
                                            <p:txEl>
                                              <p:pRg end="2" st="2"/>
                                            </p:txEl>
                                          </p:spTgt>
                                        </p:tgtEl>
                                        <p:attrNameLst>
                                          <p:attrName>style.visibility</p:attrName>
                                        </p:attrNameLst>
                                      </p:cBhvr>
                                      <p:to>
                                        <p:strVal val="visible"/>
                                      </p:to>
                                    </p:set>
                                    <p:animEffect filter="fade" transition="in">
                                      <p:cBhvr>
                                        <p:cTn dur="1000"/>
                                        <p:tgtEl>
                                          <p:spTgt spid="404">
                                            <p:txEl>
                                              <p:pRg end="2" st="2"/>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410" name="Shape 410"/>
        <p:cNvGrpSpPr/>
        <p:nvPr/>
      </p:nvGrpSpPr>
      <p:grpSpPr>
        <a:xfrm>
          <a:off x="0" y="0"/>
          <a:ext cx="0" cy="0"/>
          <a:chOff x="0" y="0"/>
          <a:chExt cx="0" cy="0"/>
        </a:xfrm>
      </p:grpSpPr>
      <p:sp>
        <p:nvSpPr>
          <p:cNvPr id="411" name="Google Shape;411;p55"/>
          <p:cNvSpPr/>
          <p:nvPr/>
        </p:nvSpPr>
        <p:spPr>
          <a:xfrm>
            <a:off x="1330650" y="270225"/>
            <a:ext cx="6482700" cy="6942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412" name="Google Shape;412;p55"/>
          <p:cNvSpPr txBox="1"/>
          <p:nvPr>
            <p:ph idx="4294967295" type="title"/>
          </p:nvPr>
        </p:nvSpPr>
        <p:spPr>
          <a:xfrm>
            <a:off x="311700" y="313425"/>
            <a:ext cx="8520600" cy="607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b="1" lang="en" sz="2700">
                <a:solidFill>
                  <a:srgbClr val="000000"/>
                </a:solidFill>
                <a:latin typeface="Comfortaa"/>
                <a:ea typeface="Comfortaa"/>
                <a:cs typeface="Comfortaa"/>
                <a:sym typeface="Comfortaa"/>
              </a:rPr>
              <a:t>Emotionally Attracted To</a:t>
            </a:r>
            <a:endParaRPr b="1" sz="2700">
              <a:solidFill>
                <a:srgbClr val="000000"/>
              </a:solidFill>
              <a:latin typeface="Comfortaa"/>
              <a:ea typeface="Comfortaa"/>
              <a:cs typeface="Comfortaa"/>
              <a:sym typeface="Comfortaa"/>
            </a:endParaRPr>
          </a:p>
        </p:txBody>
      </p:sp>
      <p:sp>
        <p:nvSpPr>
          <p:cNvPr id="413" name="Google Shape;413;p55"/>
          <p:cNvSpPr txBox="1"/>
          <p:nvPr/>
        </p:nvSpPr>
        <p:spPr>
          <a:xfrm>
            <a:off x="221800" y="1196050"/>
            <a:ext cx="4107300" cy="38790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2000">
                <a:latin typeface="Nunito"/>
                <a:ea typeface="Nunito"/>
                <a:cs typeface="Nunito"/>
                <a:sym typeface="Nunito"/>
              </a:rPr>
              <a:t>Emotionally Attracted To:  </a:t>
            </a:r>
            <a:r>
              <a:rPr lang="en" sz="2000">
                <a:latin typeface="Nunito"/>
                <a:ea typeface="Nunito"/>
                <a:cs typeface="Nunito"/>
                <a:sym typeface="Nunito"/>
              </a:rPr>
              <a:t>Romantic/emotional orientation. It is important to note that sexual and romantic/emotional attraction can be from a variety of factors including but not limited to gender identity, gender expression/presentation, and sex assigned at birth. There are other types of attraction related to gender such as aesthetical or platonic.</a:t>
            </a:r>
            <a:endParaRPr sz="2000">
              <a:latin typeface="Nunito"/>
              <a:ea typeface="Nunito"/>
              <a:cs typeface="Nunito"/>
              <a:sym typeface="Nunito"/>
            </a:endParaRPr>
          </a:p>
        </p:txBody>
      </p:sp>
      <p:pic>
        <p:nvPicPr>
          <p:cNvPr id="414" name="Google Shape;414;p55"/>
          <p:cNvPicPr preferRelativeResize="0"/>
          <p:nvPr/>
        </p:nvPicPr>
        <p:blipFill>
          <a:blip r:embed="rId3">
            <a:alphaModFix/>
          </a:blip>
          <a:stretch>
            <a:fillRect/>
          </a:stretch>
        </p:blipFill>
        <p:spPr>
          <a:xfrm>
            <a:off x="4329100" y="1380850"/>
            <a:ext cx="4510100" cy="30098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13">
                                            <p:txEl>
                                              <p:pRg end="0" st="0"/>
                                            </p:txEl>
                                          </p:spTgt>
                                        </p:tgtEl>
                                        <p:attrNameLst>
                                          <p:attrName>style.visibility</p:attrName>
                                        </p:attrNameLst>
                                      </p:cBhvr>
                                      <p:to>
                                        <p:strVal val="visible"/>
                                      </p:to>
                                    </p:set>
                                    <p:animEffect filter="fade" transition="in">
                                      <p:cBhvr>
                                        <p:cTn dur="1000"/>
                                        <p:tgtEl>
                                          <p:spTgt spid="413">
                                            <p:txEl>
                                              <p:pRg end="0" st="0"/>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FEA1">
            <a:alpha val="60120"/>
          </a:srgbClr>
        </a:solidFill>
      </p:bgPr>
    </p:bg>
    <p:spTree>
      <p:nvGrpSpPr>
        <p:cNvPr id="418" name="Shape 418"/>
        <p:cNvGrpSpPr/>
        <p:nvPr/>
      </p:nvGrpSpPr>
      <p:grpSpPr>
        <a:xfrm>
          <a:off x="0" y="0"/>
          <a:ext cx="0" cy="0"/>
          <a:chOff x="0" y="0"/>
          <a:chExt cx="0" cy="0"/>
        </a:xfrm>
      </p:grpSpPr>
      <p:pic>
        <p:nvPicPr>
          <p:cNvPr id="419" name="Google Shape;419;p56"/>
          <p:cNvPicPr preferRelativeResize="0"/>
          <p:nvPr/>
        </p:nvPicPr>
        <p:blipFill rotWithShape="1">
          <a:blip r:embed="rId3">
            <a:alphaModFix/>
          </a:blip>
          <a:srcRect b="0" l="27565" r="13294" t="19185"/>
          <a:stretch/>
        </p:blipFill>
        <p:spPr>
          <a:xfrm>
            <a:off x="6162775" y="0"/>
            <a:ext cx="2981226" cy="5214249"/>
          </a:xfrm>
          <a:prstGeom prst="rect">
            <a:avLst/>
          </a:prstGeom>
          <a:noFill/>
          <a:ln>
            <a:noFill/>
          </a:ln>
        </p:spPr>
      </p:pic>
      <p:sp>
        <p:nvSpPr>
          <p:cNvPr id="420" name="Google Shape;420;p56"/>
          <p:cNvSpPr/>
          <p:nvPr/>
        </p:nvSpPr>
        <p:spPr>
          <a:xfrm rot="-5400000">
            <a:off x="5112350" y="969000"/>
            <a:ext cx="5217900" cy="3205500"/>
          </a:xfrm>
          <a:prstGeom prst="rect">
            <a:avLst/>
          </a:prstGeom>
          <a:gradFill>
            <a:gsLst>
              <a:gs pos="0">
                <a:srgbClr val="E3FEC9"/>
              </a:gs>
              <a:gs pos="100000">
                <a:srgbClr val="C1D9AA">
                  <a:alpha val="0"/>
                </a:srgbClr>
              </a:gs>
              <a:gs pos="100000">
                <a:srgbClr val="B3B3B3"/>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421" name="Google Shape;421;p56"/>
          <p:cNvSpPr/>
          <p:nvPr/>
        </p:nvSpPr>
        <p:spPr>
          <a:xfrm>
            <a:off x="270350" y="313900"/>
            <a:ext cx="7719000" cy="8148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22" name="Google Shape;422;p56"/>
          <p:cNvSpPr txBox="1"/>
          <p:nvPr>
            <p:ph idx="4294967295" type="body"/>
          </p:nvPr>
        </p:nvSpPr>
        <p:spPr>
          <a:xfrm>
            <a:off x="682300" y="1347775"/>
            <a:ext cx="7255500" cy="3339000"/>
          </a:xfrm>
          <a:prstGeom prst="rect">
            <a:avLst/>
          </a:prstGeom>
        </p:spPr>
        <p:txBody>
          <a:bodyPr anchorCtr="0" anchor="t" bIns="91425" lIns="91425" spcFirstLastPara="1" rIns="91425" wrap="square" tIns="91425">
            <a:noAutofit/>
          </a:bodyPr>
          <a:lstStyle/>
          <a:p>
            <a:pPr indent="-406400" lvl="0" marL="457200" rtl="0" algn="l">
              <a:lnSpc>
                <a:spcPct val="300000"/>
              </a:lnSpc>
              <a:spcBef>
                <a:spcPts val="0"/>
              </a:spcBef>
              <a:spcAft>
                <a:spcPts val="0"/>
              </a:spcAft>
              <a:buClr>
                <a:srgbClr val="000000"/>
              </a:buClr>
              <a:buSzPts val="2800"/>
              <a:buAutoNum type="arabicPeriod"/>
            </a:pPr>
            <a:r>
              <a:rPr lang="en" sz="2800">
                <a:solidFill>
                  <a:srgbClr val="000000"/>
                </a:solidFill>
              </a:rPr>
              <a:t>Educate Yourself</a:t>
            </a:r>
            <a:endParaRPr sz="2800">
              <a:solidFill>
                <a:srgbClr val="000000"/>
              </a:solidFill>
            </a:endParaRPr>
          </a:p>
          <a:p>
            <a:pPr indent="-406400" lvl="0" marL="457200" rtl="0" algn="l">
              <a:lnSpc>
                <a:spcPct val="300000"/>
              </a:lnSpc>
              <a:spcBef>
                <a:spcPts val="0"/>
              </a:spcBef>
              <a:spcAft>
                <a:spcPts val="0"/>
              </a:spcAft>
              <a:buClr>
                <a:srgbClr val="000000"/>
              </a:buClr>
              <a:buSzPts val="2800"/>
              <a:buAutoNum type="arabicPeriod"/>
            </a:pPr>
            <a:r>
              <a:rPr b="1" lang="en" sz="2800">
                <a:solidFill>
                  <a:srgbClr val="000000"/>
                </a:solidFill>
              </a:rPr>
              <a:t>Trust Their Experiences</a:t>
            </a:r>
            <a:endParaRPr b="1" sz="2800">
              <a:solidFill>
                <a:srgbClr val="000000"/>
              </a:solidFill>
            </a:endParaRPr>
          </a:p>
          <a:p>
            <a:pPr indent="-406400" lvl="0" marL="457200" rtl="0" algn="l">
              <a:lnSpc>
                <a:spcPct val="300000"/>
              </a:lnSpc>
              <a:spcBef>
                <a:spcPts val="0"/>
              </a:spcBef>
              <a:spcAft>
                <a:spcPts val="0"/>
              </a:spcAft>
              <a:buClr>
                <a:srgbClr val="000000"/>
              </a:buClr>
              <a:buSzPts val="2800"/>
              <a:buAutoNum type="arabicPeriod"/>
            </a:pPr>
            <a:r>
              <a:rPr lang="en" sz="2800">
                <a:solidFill>
                  <a:srgbClr val="000000"/>
                </a:solidFill>
              </a:rPr>
              <a:t>Make (and Fix) Mistakes</a:t>
            </a:r>
            <a:endParaRPr sz="2800">
              <a:solidFill>
                <a:srgbClr val="000000"/>
              </a:solidFill>
            </a:endParaRPr>
          </a:p>
          <a:p>
            <a:pPr indent="0" lvl="0" marL="0" rtl="0" algn="l">
              <a:lnSpc>
                <a:spcPct val="300000"/>
              </a:lnSpc>
              <a:spcBef>
                <a:spcPts val="0"/>
              </a:spcBef>
              <a:spcAft>
                <a:spcPts val="0"/>
              </a:spcAft>
              <a:buNone/>
            </a:pPr>
            <a:r>
              <a:t/>
            </a:r>
            <a:endParaRPr sz="2000">
              <a:solidFill>
                <a:srgbClr val="000000"/>
              </a:solidFill>
            </a:endParaRPr>
          </a:p>
        </p:txBody>
      </p:sp>
      <p:sp>
        <p:nvSpPr>
          <p:cNvPr id="423" name="Google Shape;423;p56"/>
          <p:cNvSpPr txBox="1"/>
          <p:nvPr>
            <p:ph idx="4294967295" type="title"/>
          </p:nvPr>
        </p:nvSpPr>
        <p:spPr>
          <a:xfrm>
            <a:off x="270350" y="411825"/>
            <a:ext cx="7719000" cy="61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200">
                <a:solidFill>
                  <a:srgbClr val="202729"/>
                </a:solidFill>
                <a:latin typeface="Comfortaa"/>
                <a:ea typeface="Comfortaa"/>
                <a:cs typeface="Comfortaa"/>
                <a:sym typeface="Comfortaa"/>
              </a:rPr>
              <a:t>What Does Support Look Like?</a:t>
            </a:r>
            <a:endParaRPr sz="3200">
              <a:solidFill>
                <a:srgbClr val="202729"/>
              </a:solidFill>
              <a:latin typeface="Comfortaa"/>
              <a:ea typeface="Comfortaa"/>
              <a:cs typeface="Comfortaa"/>
              <a:sym typeface="Comfortaa"/>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427" name="Shape 427"/>
        <p:cNvGrpSpPr/>
        <p:nvPr/>
      </p:nvGrpSpPr>
      <p:grpSpPr>
        <a:xfrm>
          <a:off x="0" y="0"/>
          <a:ext cx="0" cy="0"/>
          <a:chOff x="0" y="0"/>
          <a:chExt cx="0" cy="0"/>
        </a:xfrm>
      </p:grpSpPr>
      <p:sp>
        <p:nvSpPr>
          <p:cNvPr id="428" name="Google Shape;428;p57"/>
          <p:cNvSpPr txBox="1"/>
          <p:nvPr>
            <p:ph idx="4294967295" type="body"/>
          </p:nvPr>
        </p:nvSpPr>
        <p:spPr>
          <a:xfrm>
            <a:off x="311700" y="1336513"/>
            <a:ext cx="8520600" cy="3339000"/>
          </a:xfrm>
          <a:prstGeom prst="rect">
            <a:avLst/>
          </a:prstGeom>
        </p:spPr>
        <p:txBody>
          <a:bodyPr anchorCtr="0" anchor="t" bIns="91425" lIns="91425" spcFirstLastPara="1" rIns="91425" wrap="square" tIns="91425">
            <a:noAutofit/>
          </a:bodyPr>
          <a:lstStyle/>
          <a:p>
            <a:pPr indent="-361950" lvl="0" marL="457200" rtl="0" algn="l">
              <a:lnSpc>
                <a:spcPct val="150000"/>
              </a:lnSpc>
              <a:spcBef>
                <a:spcPts val="0"/>
              </a:spcBef>
              <a:spcAft>
                <a:spcPts val="0"/>
              </a:spcAft>
              <a:buClr>
                <a:srgbClr val="1A1A1A"/>
              </a:buClr>
              <a:buSzPts val="2100"/>
              <a:buChar char="●"/>
            </a:pPr>
            <a:r>
              <a:rPr lang="en" sz="2100">
                <a:solidFill>
                  <a:srgbClr val="1A1A1A"/>
                </a:solidFill>
              </a:rPr>
              <a:t>Some folks may use labels to define their sexuality, or other aspects of their identity</a:t>
            </a:r>
            <a:endParaRPr sz="2100">
              <a:solidFill>
                <a:srgbClr val="1A1A1A"/>
              </a:solidFill>
            </a:endParaRPr>
          </a:p>
          <a:p>
            <a:pPr indent="-355600" lvl="1" marL="914400" rtl="0" algn="l">
              <a:lnSpc>
                <a:spcPct val="150000"/>
              </a:lnSpc>
              <a:spcBef>
                <a:spcPts val="0"/>
              </a:spcBef>
              <a:spcAft>
                <a:spcPts val="0"/>
              </a:spcAft>
              <a:buClr>
                <a:srgbClr val="1A1A1A"/>
              </a:buClr>
              <a:buSzPts val="2000"/>
              <a:buChar char="○"/>
            </a:pPr>
            <a:r>
              <a:rPr lang="en" sz="2000">
                <a:solidFill>
                  <a:srgbClr val="1A1A1A"/>
                </a:solidFill>
              </a:rPr>
              <a:t>Words like </a:t>
            </a:r>
            <a:r>
              <a:rPr i="1" lang="en" sz="2000">
                <a:solidFill>
                  <a:srgbClr val="1A1A1A"/>
                </a:solidFill>
              </a:rPr>
              <a:t>lesbian, bisexual, asexual, intersex, queer**</a:t>
            </a:r>
            <a:endParaRPr sz="2000">
              <a:solidFill>
                <a:srgbClr val="1A1A1A"/>
              </a:solidFill>
            </a:endParaRPr>
          </a:p>
          <a:p>
            <a:pPr indent="-361950" lvl="0" marL="457200" rtl="0" algn="l">
              <a:lnSpc>
                <a:spcPct val="150000"/>
              </a:lnSpc>
              <a:spcBef>
                <a:spcPts val="0"/>
              </a:spcBef>
              <a:spcAft>
                <a:spcPts val="0"/>
              </a:spcAft>
              <a:buClr>
                <a:srgbClr val="1A1A1A"/>
              </a:buClr>
              <a:buSzPts val="2100"/>
              <a:buChar char="●"/>
            </a:pPr>
            <a:r>
              <a:rPr lang="en" sz="2100">
                <a:solidFill>
                  <a:srgbClr val="1A1A1A"/>
                </a:solidFill>
              </a:rPr>
              <a:t>Some folks may choose </a:t>
            </a:r>
            <a:r>
              <a:rPr b="1" lang="en" sz="2100">
                <a:solidFill>
                  <a:srgbClr val="1A1A1A"/>
                </a:solidFill>
              </a:rPr>
              <a:t>not to use</a:t>
            </a:r>
            <a:r>
              <a:rPr lang="en" sz="2100">
                <a:solidFill>
                  <a:srgbClr val="1A1A1A"/>
                </a:solidFill>
              </a:rPr>
              <a:t> labels to define their sexuality</a:t>
            </a:r>
            <a:endParaRPr sz="2100">
              <a:solidFill>
                <a:srgbClr val="1A1A1A"/>
              </a:solidFill>
            </a:endParaRPr>
          </a:p>
          <a:p>
            <a:pPr indent="-361950" lvl="0" marL="457200" rtl="0" algn="l">
              <a:lnSpc>
                <a:spcPct val="150000"/>
              </a:lnSpc>
              <a:spcBef>
                <a:spcPts val="0"/>
              </a:spcBef>
              <a:spcAft>
                <a:spcPts val="0"/>
              </a:spcAft>
              <a:buClr>
                <a:srgbClr val="1A1A1A"/>
              </a:buClr>
              <a:buSzPts val="2100"/>
              <a:buChar char="●"/>
            </a:pPr>
            <a:r>
              <a:rPr lang="en" sz="2100">
                <a:solidFill>
                  <a:srgbClr val="1A1A1A"/>
                </a:solidFill>
              </a:rPr>
              <a:t>Some folks may use labels that </a:t>
            </a:r>
            <a:r>
              <a:rPr b="1" lang="en" sz="2100">
                <a:solidFill>
                  <a:srgbClr val="1A1A1A"/>
                </a:solidFill>
              </a:rPr>
              <a:t>you don’t understand or agree with</a:t>
            </a:r>
            <a:endParaRPr sz="1700">
              <a:solidFill>
                <a:srgbClr val="1A1A1A"/>
              </a:solidFill>
            </a:endParaRPr>
          </a:p>
          <a:p>
            <a:pPr indent="0" lvl="0" marL="0" rtl="0" algn="ctr">
              <a:spcBef>
                <a:spcPts val="1200"/>
              </a:spcBef>
              <a:spcAft>
                <a:spcPts val="1200"/>
              </a:spcAft>
              <a:buNone/>
            </a:pPr>
            <a:r>
              <a:rPr b="1" lang="en" sz="2000">
                <a:solidFill>
                  <a:srgbClr val="1A1A1A"/>
                </a:solidFill>
              </a:rPr>
              <a:t>Labels are for an individual to claim, not an outsider to assign</a:t>
            </a:r>
            <a:endParaRPr sz="1700">
              <a:solidFill>
                <a:srgbClr val="1A1A1A"/>
              </a:solidFill>
            </a:endParaRPr>
          </a:p>
        </p:txBody>
      </p:sp>
      <p:sp>
        <p:nvSpPr>
          <p:cNvPr id="429" name="Google Shape;429;p57"/>
          <p:cNvSpPr/>
          <p:nvPr/>
        </p:nvSpPr>
        <p:spPr>
          <a:xfrm>
            <a:off x="1135650" y="444700"/>
            <a:ext cx="68727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430" name="Google Shape;430;p57"/>
          <p:cNvSpPr txBox="1"/>
          <p:nvPr>
            <p:ph idx="4294967295" type="title"/>
          </p:nvPr>
        </p:nvSpPr>
        <p:spPr>
          <a:xfrm>
            <a:off x="311700" y="468988"/>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600">
                <a:solidFill>
                  <a:srgbClr val="000000"/>
                </a:solidFill>
                <a:latin typeface="Comfortaa"/>
                <a:ea typeface="Comfortaa"/>
                <a:cs typeface="Comfortaa"/>
                <a:sym typeface="Comfortaa"/>
              </a:rPr>
              <a:t>Using (and not using) Identity Labels</a:t>
            </a:r>
            <a:endParaRPr sz="2600">
              <a:solidFill>
                <a:srgbClr val="000000"/>
              </a:solidFill>
              <a:latin typeface="Comfortaa"/>
              <a:ea typeface="Comfortaa"/>
              <a:cs typeface="Comfortaa"/>
              <a:sym typeface="Comfortaa"/>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alpha val="60120"/>
          </a:srgbClr>
        </a:solidFill>
      </p:bgPr>
    </p:bg>
    <p:spTree>
      <p:nvGrpSpPr>
        <p:cNvPr id="434" name="Shape 434"/>
        <p:cNvGrpSpPr/>
        <p:nvPr/>
      </p:nvGrpSpPr>
      <p:grpSpPr>
        <a:xfrm>
          <a:off x="0" y="0"/>
          <a:ext cx="0" cy="0"/>
          <a:chOff x="0" y="0"/>
          <a:chExt cx="0" cy="0"/>
        </a:xfrm>
      </p:grpSpPr>
      <p:sp>
        <p:nvSpPr>
          <p:cNvPr id="435" name="Google Shape;435;p58"/>
          <p:cNvSpPr txBox="1"/>
          <p:nvPr>
            <p:ph idx="1" type="body"/>
          </p:nvPr>
        </p:nvSpPr>
        <p:spPr>
          <a:xfrm>
            <a:off x="723475" y="1311300"/>
            <a:ext cx="4794600" cy="3179400"/>
          </a:xfrm>
          <a:prstGeom prst="rect">
            <a:avLst/>
          </a:prstGeom>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1A1A1A"/>
              </a:buClr>
              <a:buSzPts val="1800"/>
              <a:buChar char="●"/>
            </a:pPr>
            <a:r>
              <a:rPr lang="en" sz="1800">
                <a:solidFill>
                  <a:srgbClr val="1A1A1A"/>
                </a:solidFill>
              </a:rPr>
              <a:t>Someone might be seeking support or assistance completely unrelated to their gender identity</a:t>
            </a:r>
            <a:endParaRPr sz="1800">
              <a:solidFill>
                <a:srgbClr val="1A1A1A"/>
              </a:solidFill>
            </a:endParaRPr>
          </a:p>
          <a:p>
            <a:pPr indent="-342900" lvl="0" marL="457200" rtl="0" algn="l">
              <a:lnSpc>
                <a:spcPct val="115000"/>
              </a:lnSpc>
              <a:spcBef>
                <a:spcPts val="0"/>
              </a:spcBef>
              <a:spcAft>
                <a:spcPts val="0"/>
              </a:spcAft>
              <a:buClr>
                <a:srgbClr val="1A1A1A"/>
              </a:buClr>
              <a:buSzPts val="1800"/>
              <a:buChar char="●"/>
            </a:pPr>
            <a:r>
              <a:rPr lang="en" sz="1800">
                <a:solidFill>
                  <a:srgbClr val="1A1A1A"/>
                </a:solidFill>
              </a:rPr>
              <a:t>They might view their gender and sexuality as a very small part of their whole identity</a:t>
            </a:r>
            <a:endParaRPr sz="1800">
              <a:solidFill>
                <a:srgbClr val="1A1A1A"/>
              </a:solidFill>
            </a:endParaRPr>
          </a:p>
          <a:p>
            <a:pPr indent="-342900" lvl="0" marL="457200" rtl="0" algn="l">
              <a:lnSpc>
                <a:spcPct val="115000"/>
              </a:lnSpc>
              <a:spcBef>
                <a:spcPts val="0"/>
              </a:spcBef>
              <a:spcAft>
                <a:spcPts val="0"/>
              </a:spcAft>
              <a:buClr>
                <a:srgbClr val="1A1A1A"/>
              </a:buClr>
              <a:buSzPts val="1800"/>
              <a:buChar char="●"/>
            </a:pPr>
            <a:r>
              <a:rPr lang="en" sz="1800">
                <a:solidFill>
                  <a:srgbClr val="1A1A1A"/>
                </a:solidFill>
              </a:rPr>
              <a:t>Don’t make a bigger deal out of either of these topics than someone is interested in. Practice reflective listening. </a:t>
            </a:r>
            <a:endParaRPr sz="1800">
              <a:solidFill>
                <a:srgbClr val="1A1A1A"/>
              </a:solidFill>
            </a:endParaRPr>
          </a:p>
          <a:p>
            <a:pPr indent="0" lvl="0" marL="0" rtl="0" algn="l">
              <a:lnSpc>
                <a:spcPct val="115000"/>
              </a:lnSpc>
              <a:spcBef>
                <a:spcPts val="1200"/>
              </a:spcBef>
              <a:spcAft>
                <a:spcPts val="1200"/>
              </a:spcAft>
              <a:buNone/>
            </a:pPr>
            <a:r>
              <a:t/>
            </a:r>
            <a:endParaRPr sz="1800">
              <a:solidFill>
                <a:srgbClr val="1A1A1A"/>
              </a:solidFill>
            </a:endParaRPr>
          </a:p>
        </p:txBody>
      </p:sp>
      <p:pic>
        <p:nvPicPr>
          <p:cNvPr id="436" name="Google Shape;436;p58"/>
          <p:cNvPicPr preferRelativeResize="0"/>
          <p:nvPr/>
        </p:nvPicPr>
        <p:blipFill>
          <a:blip r:embed="rId3">
            <a:alphaModFix/>
          </a:blip>
          <a:stretch>
            <a:fillRect/>
          </a:stretch>
        </p:blipFill>
        <p:spPr>
          <a:xfrm>
            <a:off x="5847075" y="608850"/>
            <a:ext cx="2944332" cy="3925775"/>
          </a:xfrm>
          <a:prstGeom prst="rect">
            <a:avLst/>
          </a:prstGeom>
          <a:noFill/>
          <a:ln>
            <a:noFill/>
          </a:ln>
        </p:spPr>
      </p:pic>
      <p:sp>
        <p:nvSpPr>
          <p:cNvPr id="437" name="Google Shape;437;p58"/>
          <p:cNvSpPr/>
          <p:nvPr/>
        </p:nvSpPr>
        <p:spPr>
          <a:xfrm>
            <a:off x="211043" y="328150"/>
            <a:ext cx="5317200" cy="6663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438" name="Google Shape;438;p58"/>
          <p:cNvSpPr txBox="1"/>
          <p:nvPr>
            <p:ph type="title"/>
          </p:nvPr>
        </p:nvSpPr>
        <p:spPr>
          <a:xfrm>
            <a:off x="-107750" y="352819"/>
            <a:ext cx="5954700" cy="61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00">
                <a:solidFill>
                  <a:srgbClr val="000000"/>
                </a:solidFill>
                <a:latin typeface="Comfortaa"/>
                <a:ea typeface="Comfortaa"/>
                <a:cs typeface="Comfortaa"/>
                <a:sym typeface="Comfortaa"/>
              </a:rPr>
              <a:t>Gender is important… </a:t>
            </a:r>
            <a:r>
              <a:rPr i="1" lang="en" sz="2600">
                <a:solidFill>
                  <a:srgbClr val="000000"/>
                </a:solidFill>
                <a:latin typeface="Comfortaa"/>
                <a:ea typeface="Comfortaa"/>
                <a:cs typeface="Comfortaa"/>
                <a:sym typeface="Comfortaa"/>
              </a:rPr>
              <a:t>and</a:t>
            </a:r>
            <a:endParaRPr sz="2600">
              <a:solidFill>
                <a:srgbClr val="000000"/>
              </a:solidFill>
              <a:latin typeface="Comfortaa"/>
              <a:ea typeface="Comfortaa"/>
              <a:cs typeface="Comfortaa"/>
              <a:sym typeface="Comfortaa"/>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FEA1">
            <a:alpha val="60120"/>
          </a:srgbClr>
        </a:solidFill>
      </p:bgPr>
    </p:bg>
    <p:spTree>
      <p:nvGrpSpPr>
        <p:cNvPr id="442" name="Shape 442"/>
        <p:cNvGrpSpPr/>
        <p:nvPr/>
      </p:nvGrpSpPr>
      <p:grpSpPr>
        <a:xfrm>
          <a:off x="0" y="0"/>
          <a:ext cx="0" cy="0"/>
          <a:chOff x="0" y="0"/>
          <a:chExt cx="0" cy="0"/>
        </a:xfrm>
      </p:grpSpPr>
      <p:sp>
        <p:nvSpPr>
          <p:cNvPr id="443" name="Google Shape;443;p59"/>
          <p:cNvSpPr/>
          <p:nvPr/>
        </p:nvSpPr>
        <p:spPr>
          <a:xfrm>
            <a:off x="1408950" y="187700"/>
            <a:ext cx="63261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444" name="Google Shape;444;p59"/>
          <p:cNvSpPr txBox="1"/>
          <p:nvPr>
            <p:ph idx="4294967295" type="title"/>
          </p:nvPr>
        </p:nvSpPr>
        <p:spPr>
          <a:xfrm>
            <a:off x="311700" y="204350"/>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a:latin typeface="Comfortaa"/>
                <a:ea typeface="Comfortaa"/>
                <a:cs typeface="Comfortaa"/>
                <a:sym typeface="Comfortaa"/>
              </a:rPr>
              <a:t>Connection Building Activity</a:t>
            </a:r>
            <a:endParaRPr>
              <a:latin typeface="Comfortaa"/>
              <a:ea typeface="Comfortaa"/>
              <a:cs typeface="Comfortaa"/>
              <a:sym typeface="Comfortaa"/>
            </a:endParaRPr>
          </a:p>
        </p:txBody>
      </p:sp>
      <p:sp>
        <p:nvSpPr>
          <p:cNvPr id="445" name="Google Shape;445;p59"/>
          <p:cNvSpPr txBox="1"/>
          <p:nvPr>
            <p:ph idx="4294967295" type="body"/>
          </p:nvPr>
        </p:nvSpPr>
        <p:spPr>
          <a:xfrm>
            <a:off x="311700" y="1014625"/>
            <a:ext cx="8520600" cy="3339000"/>
          </a:xfrm>
          <a:prstGeom prst="rect">
            <a:avLst/>
          </a:prstGeom>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lang="en" sz="2100"/>
              <a:t>Take a few minutes to write down the following:</a:t>
            </a:r>
            <a:endParaRPr sz="2100"/>
          </a:p>
          <a:p>
            <a:pPr indent="0" lvl="0" marL="0" rtl="0" algn="ctr">
              <a:lnSpc>
                <a:spcPct val="115000"/>
              </a:lnSpc>
              <a:spcBef>
                <a:spcPts val="1200"/>
              </a:spcBef>
              <a:spcAft>
                <a:spcPts val="0"/>
              </a:spcAft>
              <a:buNone/>
            </a:pPr>
            <a:r>
              <a:rPr b="1" i="1" lang="en" sz="2100"/>
              <a:t>(keep your answers secret!)</a:t>
            </a:r>
            <a:endParaRPr b="1" i="1" sz="2100"/>
          </a:p>
          <a:p>
            <a:pPr indent="-361950" lvl="0" marL="457200" rtl="0" algn="l">
              <a:lnSpc>
                <a:spcPct val="150000"/>
              </a:lnSpc>
              <a:spcBef>
                <a:spcPts val="1200"/>
              </a:spcBef>
              <a:spcAft>
                <a:spcPts val="0"/>
              </a:spcAft>
              <a:buSzPts val="2100"/>
              <a:buAutoNum type="arabicPeriod"/>
            </a:pPr>
            <a:r>
              <a:rPr lang="en" sz="2100"/>
              <a:t>What are the most important relationships in your life right now? </a:t>
            </a:r>
            <a:endParaRPr sz="2100"/>
          </a:p>
          <a:p>
            <a:pPr indent="-361950" lvl="0" marL="457200" rtl="0" algn="l">
              <a:lnSpc>
                <a:spcPct val="150000"/>
              </a:lnSpc>
              <a:spcBef>
                <a:spcPts val="0"/>
              </a:spcBef>
              <a:spcAft>
                <a:spcPts val="0"/>
              </a:spcAft>
              <a:buSzPts val="2100"/>
              <a:buAutoNum type="arabicPeriod"/>
            </a:pPr>
            <a:r>
              <a:rPr lang="en" sz="2100"/>
              <a:t>What are the places that are special to you? </a:t>
            </a:r>
            <a:endParaRPr sz="2100"/>
          </a:p>
          <a:p>
            <a:pPr indent="-361950" lvl="0" marL="457200" rtl="0" algn="l">
              <a:lnSpc>
                <a:spcPct val="150000"/>
              </a:lnSpc>
              <a:spcBef>
                <a:spcPts val="0"/>
              </a:spcBef>
              <a:spcAft>
                <a:spcPts val="0"/>
              </a:spcAft>
              <a:buSzPts val="2100"/>
              <a:buAutoNum type="arabicPeriod"/>
            </a:pPr>
            <a:r>
              <a:rPr lang="en" sz="2100"/>
              <a:t>What events or topics do you discuss with your friends?</a:t>
            </a:r>
            <a:endParaRPr sz="2100"/>
          </a:p>
          <a:p>
            <a:pPr indent="-361950" lvl="0" marL="457200" rtl="0" algn="l">
              <a:lnSpc>
                <a:spcPct val="150000"/>
              </a:lnSpc>
              <a:spcBef>
                <a:spcPts val="0"/>
              </a:spcBef>
              <a:spcAft>
                <a:spcPts val="0"/>
              </a:spcAft>
              <a:buSzPts val="2100"/>
              <a:buAutoNum type="arabicPeriod"/>
            </a:pPr>
            <a:r>
              <a:rPr lang="en" sz="2100"/>
              <a:t>What do you enjoy doing in your free time?</a:t>
            </a:r>
            <a:endParaRPr sz="2100"/>
          </a:p>
          <a:p>
            <a:pPr indent="-361950" lvl="0" marL="457200" rtl="0" algn="l">
              <a:lnSpc>
                <a:spcPct val="150000"/>
              </a:lnSpc>
              <a:spcBef>
                <a:spcPts val="0"/>
              </a:spcBef>
              <a:spcAft>
                <a:spcPts val="0"/>
              </a:spcAft>
              <a:buSzPts val="2100"/>
              <a:buAutoNum type="arabicPeriod"/>
            </a:pPr>
            <a:r>
              <a:rPr lang="en" sz="2100"/>
              <a:t>What current events are of interest to you because they impact you directly? </a:t>
            </a:r>
            <a:endParaRPr sz="2100"/>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alpha val="60120"/>
          </a:srgbClr>
        </a:solidFill>
      </p:bgPr>
    </p:bg>
    <p:spTree>
      <p:nvGrpSpPr>
        <p:cNvPr id="449" name="Shape 449"/>
        <p:cNvGrpSpPr/>
        <p:nvPr/>
      </p:nvGrpSpPr>
      <p:grpSpPr>
        <a:xfrm>
          <a:off x="0" y="0"/>
          <a:ext cx="0" cy="0"/>
          <a:chOff x="0" y="0"/>
          <a:chExt cx="0" cy="0"/>
        </a:xfrm>
      </p:grpSpPr>
      <p:sp>
        <p:nvSpPr>
          <p:cNvPr id="450" name="Google Shape;450;p60"/>
          <p:cNvSpPr/>
          <p:nvPr/>
        </p:nvSpPr>
        <p:spPr>
          <a:xfrm>
            <a:off x="1408950" y="341650"/>
            <a:ext cx="63261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451" name="Google Shape;451;p60"/>
          <p:cNvSpPr txBox="1"/>
          <p:nvPr>
            <p:ph type="title"/>
          </p:nvPr>
        </p:nvSpPr>
        <p:spPr>
          <a:xfrm>
            <a:off x="311700" y="358300"/>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a:latin typeface="Comfortaa"/>
                <a:ea typeface="Comfortaa"/>
                <a:cs typeface="Comfortaa"/>
                <a:sym typeface="Comfortaa"/>
              </a:rPr>
              <a:t>Connection Building Activity</a:t>
            </a:r>
            <a:endParaRPr>
              <a:latin typeface="Comfortaa"/>
              <a:ea typeface="Comfortaa"/>
              <a:cs typeface="Comfortaa"/>
              <a:sym typeface="Comfortaa"/>
            </a:endParaRPr>
          </a:p>
        </p:txBody>
      </p:sp>
      <p:sp>
        <p:nvSpPr>
          <p:cNvPr id="452" name="Google Shape;452;p60"/>
          <p:cNvSpPr txBox="1"/>
          <p:nvPr>
            <p:ph idx="1" type="body"/>
          </p:nvPr>
        </p:nvSpPr>
        <p:spPr>
          <a:xfrm>
            <a:off x="311700" y="1156700"/>
            <a:ext cx="8520600" cy="3339000"/>
          </a:xfrm>
          <a:prstGeom prst="rect">
            <a:avLst/>
          </a:prstGeom>
        </p:spPr>
        <p:txBody>
          <a:bodyPr anchorCtr="0" anchor="ctr" bIns="91425" lIns="91425" spcFirstLastPara="1" rIns="91425" wrap="square" tIns="91425">
            <a:noAutofit/>
          </a:bodyPr>
          <a:lstStyle/>
          <a:p>
            <a:pPr indent="0" lvl="0" marL="0" rtl="0" algn="ctr">
              <a:lnSpc>
                <a:spcPct val="115000"/>
              </a:lnSpc>
              <a:spcBef>
                <a:spcPts val="0"/>
              </a:spcBef>
              <a:spcAft>
                <a:spcPts val="0"/>
              </a:spcAft>
              <a:buNone/>
            </a:pPr>
            <a:r>
              <a:rPr lang="en" sz="3000"/>
              <a:t>Find someone in the room you don’t know very well and have a brief conversation with them. Catch up on your week, your life, or your plans for the weekend. </a:t>
            </a:r>
            <a:endParaRPr sz="3000"/>
          </a:p>
          <a:p>
            <a:pPr indent="0" lvl="0" marL="0" rtl="0" algn="ctr">
              <a:lnSpc>
                <a:spcPct val="115000"/>
              </a:lnSpc>
              <a:spcBef>
                <a:spcPts val="1200"/>
              </a:spcBef>
              <a:spcAft>
                <a:spcPts val="1200"/>
              </a:spcAft>
              <a:buNone/>
            </a:pPr>
            <a:r>
              <a:rPr b="1" lang="en" sz="3000"/>
              <a:t>DO NOT MENTION ANYTHING YOU WROTE DOWN ON YOUR PAPER!</a:t>
            </a:r>
            <a:endParaRPr b="1" sz="30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2">
                                            <p:txEl>
                                              <p:pRg end="1" st="1"/>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456" name="Shape 456"/>
        <p:cNvGrpSpPr/>
        <p:nvPr/>
      </p:nvGrpSpPr>
      <p:grpSpPr>
        <a:xfrm>
          <a:off x="0" y="0"/>
          <a:ext cx="0" cy="0"/>
          <a:chOff x="0" y="0"/>
          <a:chExt cx="0" cy="0"/>
        </a:xfrm>
      </p:grpSpPr>
      <p:sp>
        <p:nvSpPr>
          <p:cNvPr id="457" name="Google Shape;457;p61"/>
          <p:cNvSpPr/>
          <p:nvPr/>
        </p:nvSpPr>
        <p:spPr>
          <a:xfrm>
            <a:off x="1408950" y="429250"/>
            <a:ext cx="63261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458" name="Google Shape;458;p61"/>
          <p:cNvSpPr txBox="1"/>
          <p:nvPr>
            <p:ph idx="4294967295" type="title"/>
          </p:nvPr>
        </p:nvSpPr>
        <p:spPr>
          <a:xfrm>
            <a:off x="311700" y="445900"/>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a:latin typeface="Comfortaa"/>
                <a:ea typeface="Comfortaa"/>
                <a:cs typeface="Comfortaa"/>
                <a:sym typeface="Comfortaa"/>
              </a:rPr>
              <a:t>Connection Activity</a:t>
            </a:r>
            <a:endParaRPr>
              <a:latin typeface="Comfortaa"/>
              <a:ea typeface="Comfortaa"/>
              <a:cs typeface="Comfortaa"/>
              <a:sym typeface="Comfortaa"/>
            </a:endParaRPr>
          </a:p>
        </p:txBody>
      </p:sp>
      <p:sp>
        <p:nvSpPr>
          <p:cNvPr id="459" name="Google Shape;459;p61"/>
          <p:cNvSpPr txBox="1"/>
          <p:nvPr>
            <p:ph idx="4294967295" type="body"/>
          </p:nvPr>
        </p:nvSpPr>
        <p:spPr>
          <a:xfrm>
            <a:off x="311700" y="1014625"/>
            <a:ext cx="8520600" cy="3339000"/>
          </a:xfrm>
          <a:prstGeom prst="rect">
            <a:avLst/>
          </a:prstGeom>
        </p:spPr>
        <p:txBody>
          <a:bodyPr anchorCtr="0" anchor="ctr" bIns="91425" lIns="91425" spcFirstLastPara="1" rIns="91425" wrap="square" tIns="91425">
            <a:noAutofit/>
          </a:bodyPr>
          <a:lstStyle/>
          <a:p>
            <a:pPr indent="-400050" lvl="0" marL="457200" rtl="0" algn="ctr">
              <a:lnSpc>
                <a:spcPct val="200000"/>
              </a:lnSpc>
              <a:spcBef>
                <a:spcPts val="0"/>
              </a:spcBef>
              <a:spcAft>
                <a:spcPts val="0"/>
              </a:spcAft>
              <a:buSzPts val="2700"/>
              <a:buAutoNum type="arabicPeriod"/>
            </a:pPr>
            <a:r>
              <a:rPr lang="en" sz="2700"/>
              <a:t>How did participating in this activity feel?</a:t>
            </a:r>
            <a:endParaRPr sz="2700"/>
          </a:p>
          <a:p>
            <a:pPr indent="-400050" lvl="0" marL="457200" rtl="0" algn="ctr">
              <a:lnSpc>
                <a:spcPct val="200000"/>
              </a:lnSpc>
              <a:spcBef>
                <a:spcPts val="0"/>
              </a:spcBef>
              <a:spcAft>
                <a:spcPts val="0"/>
              </a:spcAft>
              <a:buSzPts val="2700"/>
              <a:buAutoNum type="arabicPeriod"/>
            </a:pPr>
            <a:r>
              <a:rPr lang="en" sz="2700"/>
              <a:t>What do you think was the purpose of this activity?</a:t>
            </a:r>
            <a:endParaRPr sz="2700"/>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FEA1">
            <a:alpha val="60120"/>
          </a:srgbClr>
        </a:solidFill>
      </p:bgPr>
    </p:bg>
    <p:spTree>
      <p:nvGrpSpPr>
        <p:cNvPr id="463" name="Shape 463"/>
        <p:cNvGrpSpPr/>
        <p:nvPr/>
      </p:nvGrpSpPr>
      <p:grpSpPr>
        <a:xfrm>
          <a:off x="0" y="0"/>
          <a:ext cx="0" cy="0"/>
          <a:chOff x="0" y="0"/>
          <a:chExt cx="0" cy="0"/>
        </a:xfrm>
      </p:grpSpPr>
      <p:pic>
        <p:nvPicPr>
          <p:cNvPr id="464" name="Google Shape;464;p62"/>
          <p:cNvPicPr preferRelativeResize="0"/>
          <p:nvPr/>
        </p:nvPicPr>
        <p:blipFill rotWithShape="1">
          <a:blip r:embed="rId3">
            <a:alphaModFix/>
          </a:blip>
          <a:srcRect b="0" l="27565" r="13294" t="19185"/>
          <a:stretch/>
        </p:blipFill>
        <p:spPr>
          <a:xfrm>
            <a:off x="6162775" y="0"/>
            <a:ext cx="2981226" cy="5214249"/>
          </a:xfrm>
          <a:prstGeom prst="rect">
            <a:avLst/>
          </a:prstGeom>
          <a:noFill/>
          <a:ln>
            <a:noFill/>
          </a:ln>
        </p:spPr>
      </p:pic>
      <p:sp>
        <p:nvSpPr>
          <p:cNvPr id="465" name="Google Shape;465;p62"/>
          <p:cNvSpPr/>
          <p:nvPr/>
        </p:nvSpPr>
        <p:spPr>
          <a:xfrm rot="-5400000">
            <a:off x="5112350" y="969000"/>
            <a:ext cx="5217900" cy="3205500"/>
          </a:xfrm>
          <a:prstGeom prst="rect">
            <a:avLst/>
          </a:prstGeom>
          <a:gradFill>
            <a:gsLst>
              <a:gs pos="0">
                <a:srgbClr val="E3FEC9"/>
              </a:gs>
              <a:gs pos="100000">
                <a:srgbClr val="C1D9AA">
                  <a:alpha val="0"/>
                </a:srgbClr>
              </a:gs>
              <a:gs pos="100000">
                <a:srgbClr val="B3B3B3"/>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466" name="Google Shape;466;p62"/>
          <p:cNvSpPr/>
          <p:nvPr/>
        </p:nvSpPr>
        <p:spPr>
          <a:xfrm>
            <a:off x="270350" y="313900"/>
            <a:ext cx="7719000" cy="8148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467" name="Google Shape;467;p62"/>
          <p:cNvSpPr txBox="1"/>
          <p:nvPr>
            <p:ph idx="4294967295" type="body"/>
          </p:nvPr>
        </p:nvSpPr>
        <p:spPr>
          <a:xfrm>
            <a:off x="682300" y="1347775"/>
            <a:ext cx="7255500" cy="3339000"/>
          </a:xfrm>
          <a:prstGeom prst="rect">
            <a:avLst/>
          </a:prstGeom>
        </p:spPr>
        <p:txBody>
          <a:bodyPr anchorCtr="0" anchor="t" bIns="91425" lIns="91425" spcFirstLastPara="1" rIns="91425" wrap="square" tIns="91425">
            <a:noAutofit/>
          </a:bodyPr>
          <a:lstStyle/>
          <a:p>
            <a:pPr indent="-406400" lvl="0" marL="457200" rtl="0" algn="l">
              <a:lnSpc>
                <a:spcPct val="300000"/>
              </a:lnSpc>
              <a:spcBef>
                <a:spcPts val="0"/>
              </a:spcBef>
              <a:spcAft>
                <a:spcPts val="0"/>
              </a:spcAft>
              <a:buClr>
                <a:srgbClr val="000000"/>
              </a:buClr>
              <a:buSzPts val="2800"/>
              <a:buAutoNum type="arabicPeriod"/>
            </a:pPr>
            <a:r>
              <a:rPr lang="en" sz="2800">
                <a:solidFill>
                  <a:srgbClr val="000000"/>
                </a:solidFill>
              </a:rPr>
              <a:t>Educate Yourself</a:t>
            </a:r>
            <a:endParaRPr sz="2800">
              <a:solidFill>
                <a:srgbClr val="000000"/>
              </a:solidFill>
            </a:endParaRPr>
          </a:p>
          <a:p>
            <a:pPr indent="-406400" lvl="0" marL="457200" rtl="0" algn="l">
              <a:lnSpc>
                <a:spcPct val="300000"/>
              </a:lnSpc>
              <a:spcBef>
                <a:spcPts val="0"/>
              </a:spcBef>
              <a:spcAft>
                <a:spcPts val="0"/>
              </a:spcAft>
              <a:buClr>
                <a:srgbClr val="000000"/>
              </a:buClr>
              <a:buSzPts val="2800"/>
              <a:buAutoNum type="arabicPeriod"/>
            </a:pPr>
            <a:r>
              <a:rPr lang="en" sz="2800">
                <a:solidFill>
                  <a:srgbClr val="000000"/>
                </a:solidFill>
              </a:rPr>
              <a:t>Trust Their Experiences</a:t>
            </a:r>
            <a:endParaRPr sz="2800">
              <a:solidFill>
                <a:srgbClr val="000000"/>
              </a:solidFill>
            </a:endParaRPr>
          </a:p>
          <a:p>
            <a:pPr indent="-406400" lvl="0" marL="457200" rtl="0" algn="l">
              <a:lnSpc>
                <a:spcPct val="300000"/>
              </a:lnSpc>
              <a:spcBef>
                <a:spcPts val="0"/>
              </a:spcBef>
              <a:spcAft>
                <a:spcPts val="0"/>
              </a:spcAft>
              <a:buClr>
                <a:srgbClr val="000000"/>
              </a:buClr>
              <a:buSzPts val="2800"/>
              <a:buAutoNum type="arabicPeriod"/>
            </a:pPr>
            <a:r>
              <a:rPr b="1" lang="en" sz="2800">
                <a:solidFill>
                  <a:srgbClr val="000000"/>
                </a:solidFill>
              </a:rPr>
              <a:t>Make (and Fix) Mistakes</a:t>
            </a:r>
            <a:endParaRPr b="1" sz="2800">
              <a:solidFill>
                <a:srgbClr val="000000"/>
              </a:solidFill>
            </a:endParaRPr>
          </a:p>
          <a:p>
            <a:pPr indent="0" lvl="0" marL="0" rtl="0" algn="l">
              <a:lnSpc>
                <a:spcPct val="300000"/>
              </a:lnSpc>
              <a:spcBef>
                <a:spcPts val="0"/>
              </a:spcBef>
              <a:spcAft>
                <a:spcPts val="0"/>
              </a:spcAft>
              <a:buNone/>
            </a:pPr>
            <a:r>
              <a:t/>
            </a:r>
            <a:endParaRPr sz="2000">
              <a:solidFill>
                <a:srgbClr val="000000"/>
              </a:solidFill>
            </a:endParaRPr>
          </a:p>
        </p:txBody>
      </p:sp>
      <p:sp>
        <p:nvSpPr>
          <p:cNvPr id="468" name="Google Shape;468;p62"/>
          <p:cNvSpPr txBox="1"/>
          <p:nvPr>
            <p:ph idx="4294967295" type="title"/>
          </p:nvPr>
        </p:nvSpPr>
        <p:spPr>
          <a:xfrm>
            <a:off x="270350" y="411825"/>
            <a:ext cx="7719000" cy="6189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200">
                <a:solidFill>
                  <a:srgbClr val="202729"/>
                </a:solidFill>
                <a:latin typeface="Comfortaa"/>
                <a:ea typeface="Comfortaa"/>
                <a:cs typeface="Comfortaa"/>
                <a:sym typeface="Comfortaa"/>
              </a:rPr>
              <a:t>What Does Support Look Like?</a:t>
            </a:r>
            <a:endParaRPr sz="3200">
              <a:solidFill>
                <a:srgbClr val="202729"/>
              </a:solidFill>
              <a:latin typeface="Comfortaa"/>
              <a:ea typeface="Comfortaa"/>
              <a:cs typeface="Comfortaa"/>
              <a:sym typeface="Comfortaa"/>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472" name="Shape 472"/>
        <p:cNvGrpSpPr/>
        <p:nvPr/>
      </p:nvGrpSpPr>
      <p:grpSpPr>
        <a:xfrm>
          <a:off x="0" y="0"/>
          <a:ext cx="0" cy="0"/>
          <a:chOff x="0" y="0"/>
          <a:chExt cx="0" cy="0"/>
        </a:xfrm>
      </p:grpSpPr>
      <p:sp>
        <p:nvSpPr>
          <p:cNvPr id="473" name="Google Shape;473;p63"/>
          <p:cNvSpPr txBox="1"/>
          <p:nvPr>
            <p:ph idx="1" type="body"/>
          </p:nvPr>
        </p:nvSpPr>
        <p:spPr>
          <a:xfrm>
            <a:off x="5598975" y="1269475"/>
            <a:ext cx="3316200" cy="33390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sz="2000">
                <a:solidFill>
                  <a:srgbClr val="000000"/>
                </a:solidFill>
              </a:rPr>
              <a:t>Personal pronouns refer to the gendered words we use to replace names. For many, these are </a:t>
            </a:r>
            <a:r>
              <a:rPr b="1" lang="en" sz="2000">
                <a:solidFill>
                  <a:srgbClr val="000000"/>
                </a:solidFill>
              </a:rPr>
              <a:t>he </a:t>
            </a:r>
            <a:r>
              <a:rPr lang="en" sz="2000">
                <a:solidFill>
                  <a:srgbClr val="000000"/>
                </a:solidFill>
              </a:rPr>
              <a:t>or </a:t>
            </a:r>
            <a:r>
              <a:rPr b="1" lang="en" sz="2000">
                <a:solidFill>
                  <a:srgbClr val="000000"/>
                </a:solidFill>
              </a:rPr>
              <a:t>she.</a:t>
            </a:r>
            <a:endParaRPr b="1" sz="2000">
              <a:solidFill>
                <a:srgbClr val="000000"/>
              </a:solidFill>
            </a:endParaRPr>
          </a:p>
          <a:p>
            <a:pPr indent="0" lvl="0" marL="0" rtl="0" algn="l">
              <a:lnSpc>
                <a:spcPct val="100000"/>
              </a:lnSpc>
              <a:spcBef>
                <a:spcPts val="0"/>
              </a:spcBef>
              <a:spcAft>
                <a:spcPts val="0"/>
              </a:spcAft>
              <a:buNone/>
            </a:pPr>
            <a:r>
              <a:rPr lang="en" sz="2000">
                <a:solidFill>
                  <a:srgbClr val="000000"/>
                </a:solidFill>
              </a:rPr>
              <a:t>However, some folks use pronouns that might not match their sex assigned at birth or their perceived gender. </a:t>
            </a:r>
            <a:endParaRPr sz="2000">
              <a:solidFill>
                <a:srgbClr val="000000"/>
              </a:solidFill>
            </a:endParaRPr>
          </a:p>
        </p:txBody>
      </p:sp>
      <p:sp>
        <p:nvSpPr>
          <p:cNvPr id="474" name="Google Shape;474;p63"/>
          <p:cNvSpPr/>
          <p:nvPr/>
        </p:nvSpPr>
        <p:spPr>
          <a:xfrm>
            <a:off x="1330650" y="270225"/>
            <a:ext cx="6482700" cy="6942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475" name="Google Shape;475;p63"/>
          <p:cNvSpPr txBox="1"/>
          <p:nvPr>
            <p:ph type="title"/>
          </p:nvPr>
        </p:nvSpPr>
        <p:spPr>
          <a:xfrm>
            <a:off x="311700" y="313425"/>
            <a:ext cx="8520600" cy="607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700">
                <a:solidFill>
                  <a:srgbClr val="000000"/>
                </a:solidFill>
                <a:latin typeface="Comfortaa"/>
                <a:ea typeface="Comfortaa"/>
                <a:cs typeface="Comfortaa"/>
                <a:sym typeface="Comfortaa"/>
              </a:rPr>
              <a:t>Pronouns!</a:t>
            </a:r>
            <a:endParaRPr sz="2700">
              <a:solidFill>
                <a:srgbClr val="000000"/>
              </a:solidFill>
              <a:latin typeface="Comfortaa"/>
              <a:ea typeface="Comfortaa"/>
              <a:cs typeface="Comfortaa"/>
              <a:sym typeface="Comfortaa"/>
            </a:endParaRPr>
          </a:p>
        </p:txBody>
      </p:sp>
      <p:pic>
        <p:nvPicPr>
          <p:cNvPr id="476" name="Google Shape;476;p63"/>
          <p:cNvPicPr preferRelativeResize="0"/>
          <p:nvPr/>
        </p:nvPicPr>
        <p:blipFill>
          <a:blip r:embed="rId3">
            <a:alphaModFix/>
          </a:blip>
          <a:stretch>
            <a:fillRect/>
          </a:stretch>
        </p:blipFill>
        <p:spPr>
          <a:xfrm>
            <a:off x="435225" y="1252725"/>
            <a:ext cx="4760074" cy="337250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xEl>
                                              <p:pRg end="0" st="0"/>
                                            </p:txEl>
                                          </p:spTgt>
                                        </p:tgtEl>
                                        <p:attrNameLst>
                                          <p:attrName>style.visibility</p:attrName>
                                        </p:attrNameLst>
                                      </p:cBhvr>
                                      <p:to>
                                        <p:strVal val="visible"/>
                                      </p:to>
                                    </p:set>
                                    <p:animEffect filter="fade" transition="in">
                                      <p:cBhvr>
                                        <p:cTn dur="1000"/>
                                        <p:tgtEl>
                                          <p:spTgt spid="473">
                                            <p:txEl>
                                              <p:pRg end="0" st="0"/>
                                            </p:txEl>
                                          </p:spTgt>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3">
                                            <p:txEl>
                                              <p:pRg end="1" st="1"/>
                                            </p:txEl>
                                          </p:spTgt>
                                        </p:tgtEl>
                                        <p:attrNameLst>
                                          <p:attrName>style.visibility</p:attrName>
                                        </p:attrNameLst>
                                      </p:cBhvr>
                                      <p:to>
                                        <p:strVal val="visible"/>
                                      </p:to>
                                    </p:set>
                                    <p:animEffect filter="fade" transition="in">
                                      <p:cBhvr>
                                        <p:cTn dur="1000"/>
                                        <p:tgtEl>
                                          <p:spTgt spid="473">
                                            <p:txEl>
                                              <p:pRg end="1" st="1"/>
                                            </p:txEl>
                                          </p:spTgt>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275" name="Shape 275"/>
        <p:cNvGrpSpPr/>
        <p:nvPr/>
      </p:nvGrpSpPr>
      <p:grpSpPr>
        <a:xfrm>
          <a:off x="0" y="0"/>
          <a:ext cx="0" cy="0"/>
          <a:chOff x="0" y="0"/>
          <a:chExt cx="0" cy="0"/>
        </a:xfrm>
      </p:grpSpPr>
      <p:sp>
        <p:nvSpPr>
          <p:cNvPr id="276" name="Google Shape;276;p37"/>
          <p:cNvSpPr/>
          <p:nvPr/>
        </p:nvSpPr>
        <p:spPr>
          <a:xfrm>
            <a:off x="2056650" y="317550"/>
            <a:ext cx="5030700" cy="4508400"/>
          </a:xfrm>
          <a:prstGeom prst="roundRect">
            <a:avLst>
              <a:gd fmla="val 16667" name="adj"/>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7" name="Google Shape;277;p37"/>
          <p:cNvSpPr txBox="1"/>
          <p:nvPr>
            <p:ph type="title"/>
          </p:nvPr>
        </p:nvSpPr>
        <p:spPr>
          <a:xfrm>
            <a:off x="2472450" y="317550"/>
            <a:ext cx="4199100" cy="10593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r>
              <a:rPr lang="en" sz="3200" u="sng">
                <a:latin typeface="Comfortaa"/>
                <a:ea typeface="Comfortaa"/>
                <a:cs typeface="Comfortaa"/>
                <a:sym typeface="Comfortaa"/>
              </a:rPr>
              <a:t>Goals for Today:</a:t>
            </a:r>
            <a:endParaRPr sz="3200" u="sng">
              <a:latin typeface="Comfortaa"/>
              <a:ea typeface="Comfortaa"/>
              <a:cs typeface="Comfortaa"/>
              <a:sym typeface="Comfortaa"/>
            </a:endParaRPr>
          </a:p>
        </p:txBody>
      </p:sp>
      <p:sp>
        <p:nvSpPr>
          <p:cNvPr id="278" name="Google Shape;278;p37"/>
          <p:cNvSpPr txBox="1"/>
          <p:nvPr>
            <p:ph idx="1" type="body"/>
          </p:nvPr>
        </p:nvSpPr>
        <p:spPr>
          <a:xfrm>
            <a:off x="2181300" y="1342825"/>
            <a:ext cx="4781400" cy="3110100"/>
          </a:xfrm>
          <a:prstGeom prst="rect">
            <a:avLst/>
          </a:prstGeom>
        </p:spPr>
        <p:txBody>
          <a:bodyPr anchorCtr="0" anchor="ctr" bIns="91425" lIns="91425" spcFirstLastPara="1" rIns="91425" wrap="square" tIns="91425">
            <a:noAutofit/>
          </a:bodyPr>
          <a:lstStyle/>
          <a:p>
            <a:pPr indent="-342900" lvl="0" marL="457200" rtl="0" algn="l">
              <a:lnSpc>
                <a:spcPct val="150000"/>
              </a:lnSpc>
              <a:spcBef>
                <a:spcPts val="1100"/>
              </a:spcBef>
              <a:spcAft>
                <a:spcPts val="0"/>
              </a:spcAft>
              <a:buSzPts val="1800"/>
              <a:buChar char="●"/>
            </a:pPr>
            <a:r>
              <a:rPr lang="en" sz="1800">
                <a:highlight>
                  <a:srgbClr val="FFFFFF"/>
                </a:highlight>
              </a:rPr>
              <a:t>Develop your own understanding of gender and sexuality terms</a:t>
            </a:r>
            <a:endParaRPr sz="1800">
              <a:highlight>
                <a:srgbClr val="FFFFFF"/>
              </a:highlight>
            </a:endParaRPr>
          </a:p>
          <a:p>
            <a:pPr indent="-342900" lvl="0" marL="457200" rtl="0" algn="l">
              <a:lnSpc>
                <a:spcPct val="150000"/>
              </a:lnSpc>
              <a:spcBef>
                <a:spcPts val="0"/>
              </a:spcBef>
              <a:spcAft>
                <a:spcPts val="0"/>
              </a:spcAft>
              <a:buSzPts val="1800"/>
              <a:buChar char="●"/>
            </a:pPr>
            <a:r>
              <a:rPr lang="en" sz="1800">
                <a:highlight>
                  <a:srgbClr val="FFFFFF"/>
                </a:highlight>
              </a:rPr>
              <a:t>Understand the current situation for LGBTQ+ youth in the United States and Massachusetts</a:t>
            </a:r>
            <a:endParaRPr sz="1800">
              <a:highlight>
                <a:srgbClr val="FFFFFF"/>
              </a:highlight>
            </a:endParaRPr>
          </a:p>
          <a:p>
            <a:pPr indent="-342900" lvl="0" marL="457200" rtl="0" algn="l">
              <a:lnSpc>
                <a:spcPct val="150000"/>
              </a:lnSpc>
              <a:spcBef>
                <a:spcPts val="0"/>
              </a:spcBef>
              <a:spcAft>
                <a:spcPts val="0"/>
              </a:spcAft>
              <a:buSzPts val="1800"/>
              <a:buChar char="●"/>
            </a:pPr>
            <a:r>
              <a:rPr lang="en" sz="1800">
                <a:highlight>
                  <a:srgbClr val="FFFFFF"/>
                </a:highlight>
              </a:rPr>
              <a:t>Learn how to support LGBTQ+ youth in your own work</a:t>
            </a:r>
            <a:endParaRPr sz="1800"/>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alpha val="60120"/>
          </a:srgbClr>
        </a:solidFill>
      </p:bgPr>
    </p:bg>
    <p:spTree>
      <p:nvGrpSpPr>
        <p:cNvPr id="480" name="Shape 480"/>
        <p:cNvGrpSpPr/>
        <p:nvPr/>
      </p:nvGrpSpPr>
      <p:grpSpPr>
        <a:xfrm>
          <a:off x="0" y="0"/>
          <a:ext cx="0" cy="0"/>
          <a:chOff x="0" y="0"/>
          <a:chExt cx="0" cy="0"/>
        </a:xfrm>
      </p:grpSpPr>
      <p:sp>
        <p:nvSpPr>
          <p:cNvPr id="481" name="Google Shape;481;p64"/>
          <p:cNvSpPr/>
          <p:nvPr/>
        </p:nvSpPr>
        <p:spPr>
          <a:xfrm>
            <a:off x="1330650" y="519100"/>
            <a:ext cx="6482700" cy="6942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482" name="Google Shape;482;p64"/>
          <p:cNvSpPr txBox="1"/>
          <p:nvPr>
            <p:ph type="title"/>
          </p:nvPr>
        </p:nvSpPr>
        <p:spPr>
          <a:xfrm>
            <a:off x="311700" y="562300"/>
            <a:ext cx="8520600" cy="607800"/>
          </a:xfrm>
          <a:prstGeom prst="rect">
            <a:avLst/>
          </a:prstGeom>
        </p:spPr>
        <p:txBody>
          <a:bodyPr anchorCtr="0" anchor="ctr" bIns="91425" lIns="91425" spcFirstLastPara="1" rIns="91425" wrap="square" tIns="91425">
            <a:normAutofit/>
          </a:bodyPr>
          <a:lstStyle/>
          <a:p>
            <a:pPr indent="0" lvl="0" marL="0" rtl="0" algn="ctr">
              <a:spcBef>
                <a:spcPts val="0"/>
              </a:spcBef>
              <a:spcAft>
                <a:spcPts val="0"/>
              </a:spcAft>
              <a:buNone/>
            </a:pPr>
            <a:r>
              <a:rPr lang="en" sz="2700">
                <a:solidFill>
                  <a:srgbClr val="000000"/>
                </a:solidFill>
                <a:latin typeface="Comfortaa"/>
                <a:ea typeface="Comfortaa"/>
                <a:cs typeface="Comfortaa"/>
                <a:sym typeface="Comfortaa"/>
              </a:rPr>
              <a:t>Pronoun Activity</a:t>
            </a:r>
            <a:endParaRPr sz="2700">
              <a:solidFill>
                <a:srgbClr val="000000"/>
              </a:solidFill>
              <a:latin typeface="Comfortaa"/>
              <a:ea typeface="Comfortaa"/>
              <a:cs typeface="Comfortaa"/>
              <a:sym typeface="Comfortaa"/>
            </a:endParaRPr>
          </a:p>
        </p:txBody>
      </p:sp>
      <p:sp>
        <p:nvSpPr>
          <p:cNvPr id="483" name="Google Shape;483;p64"/>
          <p:cNvSpPr txBox="1"/>
          <p:nvPr/>
        </p:nvSpPr>
        <p:spPr>
          <a:xfrm>
            <a:off x="679800" y="1548150"/>
            <a:ext cx="7784400" cy="2555100"/>
          </a:xfrm>
          <a:prstGeom prst="rect">
            <a:avLst/>
          </a:prstGeom>
          <a:noFill/>
          <a:ln>
            <a:noFill/>
          </a:ln>
        </p:spPr>
        <p:txBody>
          <a:bodyPr anchorCtr="0" anchor="t" bIns="91425" lIns="91425" spcFirstLastPara="1" rIns="91425" wrap="square" tIns="91425">
            <a:spAutoFit/>
          </a:bodyPr>
          <a:lstStyle/>
          <a:p>
            <a:pPr indent="0" lvl="0" marL="0" rtl="0" algn="ctr">
              <a:lnSpc>
                <a:spcPct val="150000"/>
              </a:lnSpc>
              <a:spcBef>
                <a:spcPts val="0"/>
              </a:spcBef>
              <a:spcAft>
                <a:spcPts val="0"/>
              </a:spcAft>
              <a:buNone/>
            </a:pPr>
            <a:r>
              <a:rPr lang="en" sz="2200">
                <a:latin typeface="Nunito"/>
                <a:ea typeface="Nunito"/>
                <a:cs typeface="Nunito"/>
                <a:sym typeface="Nunito"/>
              </a:rPr>
              <a:t>With the person next to you, tell a 1-2 min story about a friend or family member. Use the pronouns “they/them” when referencing the person in the story. Try your best to use pronouns a couple of times throughout! </a:t>
            </a:r>
            <a:endParaRPr sz="2200">
              <a:latin typeface="Nunito"/>
              <a:ea typeface="Nunito"/>
              <a:cs typeface="Nunito"/>
              <a:sym typeface="Nunito"/>
            </a:endParaRPr>
          </a:p>
          <a:p>
            <a:pPr indent="0" lvl="0" marL="0" rtl="0" algn="ctr">
              <a:lnSpc>
                <a:spcPct val="150000"/>
              </a:lnSpc>
              <a:spcBef>
                <a:spcPts val="0"/>
              </a:spcBef>
              <a:spcAft>
                <a:spcPts val="0"/>
              </a:spcAft>
              <a:buNone/>
            </a:pPr>
            <a:r>
              <a:t/>
            </a:r>
            <a:endParaRPr sz="2200">
              <a:latin typeface="Nunito"/>
              <a:ea typeface="Nunito"/>
              <a:cs typeface="Nunito"/>
              <a:sym typeface="Nunito"/>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487" name="Shape 487"/>
        <p:cNvGrpSpPr/>
        <p:nvPr/>
      </p:nvGrpSpPr>
      <p:grpSpPr>
        <a:xfrm>
          <a:off x="0" y="0"/>
          <a:ext cx="0" cy="0"/>
          <a:chOff x="0" y="0"/>
          <a:chExt cx="0" cy="0"/>
        </a:xfrm>
      </p:grpSpPr>
      <p:sp>
        <p:nvSpPr>
          <p:cNvPr id="488" name="Google Shape;488;p65"/>
          <p:cNvSpPr txBox="1"/>
          <p:nvPr>
            <p:ph idx="1" type="body"/>
          </p:nvPr>
        </p:nvSpPr>
        <p:spPr>
          <a:xfrm>
            <a:off x="723475" y="1311300"/>
            <a:ext cx="4794600" cy="3179400"/>
          </a:xfrm>
          <a:prstGeom prst="rect">
            <a:avLst/>
          </a:prstGeom>
        </p:spPr>
        <p:txBody>
          <a:bodyPr anchorCtr="0" anchor="t" bIns="91425" lIns="91425" spcFirstLastPara="1" rIns="91425" wrap="square" tIns="91425">
            <a:noAutofit/>
          </a:bodyPr>
          <a:lstStyle/>
          <a:p>
            <a:pPr indent="-342900" lvl="0" marL="457200" rtl="0" algn="l">
              <a:lnSpc>
                <a:spcPct val="150000"/>
              </a:lnSpc>
              <a:spcBef>
                <a:spcPts val="0"/>
              </a:spcBef>
              <a:spcAft>
                <a:spcPts val="0"/>
              </a:spcAft>
              <a:buClr>
                <a:srgbClr val="1A1A1A"/>
              </a:buClr>
              <a:buSzPts val="1800"/>
              <a:buChar char="●"/>
            </a:pPr>
            <a:r>
              <a:rPr lang="en" sz="1800">
                <a:solidFill>
                  <a:srgbClr val="1A1A1A"/>
                </a:solidFill>
              </a:rPr>
              <a:t>We make mistakes when talking about other’s identities all of the time</a:t>
            </a:r>
            <a:endParaRPr sz="1800">
              <a:solidFill>
                <a:srgbClr val="1A1A1A"/>
              </a:solidFill>
            </a:endParaRPr>
          </a:p>
          <a:p>
            <a:pPr indent="-342900" lvl="0" marL="457200" rtl="0" algn="l">
              <a:lnSpc>
                <a:spcPct val="150000"/>
              </a:lnSpc>
              <a:spcBef>
                <a:spcPts val="0"/>
              </a:spcBef>
              <a:spcAft>
                <a:spcPts val="0"/>
              </a:spcAft>
              <a:buClr>
                <a:srgbClr val="1A1A1A"/>
              </a:buClr>
              <a:buSzPts val="1800"/>
              <a:buChar char="●"/>
            </a:pPr>
            <a:r>
              <a:rPr lang="en" sz="1800">
                <a:solidFill>
                  <a:srgbClr val="1A1A1A"/>
                </a:solidFill>
              </a:rPr>
              <a:t>Repair misgendering someone the same way you would calling anyone the wrong name</a:t>
            </a:r>
            <a:endParaRPr sz="1800">
              <a:solidFill>
                <a:srgbClr val="1A1A1A"/>
              </a:solidFill>
            </a:endParaRPr>
          </a:p>
          <a:p>
            <a:pPr indent="-342900" lvl="1" marL="914400" rtl="0" algn="l">
              <a:lnSpc>
                <a:spcPct val="150000"/>
              </a:lnSpc>
              <a:spcBef>
                <a:spcPts val="0"/>
              </a:spcBef>
              <a:spcAft>
                <a:spcPts val="0"/>
              </a:spcAft>
              <a:buClr>
                <a:srgbClr val="1A1A1A"/>
              </a:buClr>
              <a:buSzPts val="1800"/>
              <a:buChar char="○"/>
            </a:pPr>
            <a:r>
              <a:rPr b="1" lang="en" sz="1800">
                <a:solidFill>
                  <a:srgbClr val="1A1A1A"/>
                </a:solidFill>
              </a:rPr>
              <a:t>Apologize briefly, correct yourself, and move on</a:t>
            </a:r>
            <a:endParaRPr b="1" sz="1800">
              <a:solidFill>
                <a:srgbClr val="1A1A1A"/>
              </a:solidFill>
            </a:endParaRPr>
          </a:p>
          <a:p>
            <a:pPr indent="-342900" lvl="0" marL="457200" rtl="0" algn="l">
              <a:lnSpc>
                <a:spcPct val="150000"/>
              </a:lnSpc>
              <a:spcBef>
                <a:spcPts val="0"/>
              </a:spcBef>
              <a:spcAft>
                <a:spcPts val="0"/>
              </a:spcAft>
              <a:buClr>
                <a:srgbClr val="1A1A1A"/>
              </a:buClr>
              <a:buSzPts val="1800"/>
              <a:buChar char="●"/>
            </a:pPr>
            <a:r>
              <a:rPr lang="en" sz="1800">
                <a:solidFill>
                  <a:srgbClr val="1A1A1A"/>
                </a:solidFill>
              </a:rPr>
              <a:t>Don’t make the apology about yourself!</a:t>
            </a:r>
            <a:endParaRPr sz="1800">
              <a:solidFill>
                <a:srgbClr val="1A1A1A"/>
              </a:solidFill>
            </a:endParaRPr>
          </a:p>
        </p:txBody>
      </p:sp>
      <p:sp>
        <p:nvSpPr>
          <p:cNvPr id="489" name="Google Shape;489;p65"/>
          <p:cNvSpPr/>
          <p:nvPr/>
        </p:nvSpPr>
        <p:spPr>
          <a:xfrm>
            <a:off x="211043" y="328150"/>
            <a:ext cx="5317200" cy="6663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490" name="Google Shape;490;p65"/>
          <p:cNvSpPr txBox="1"/>
          <p:nvPr>
            <p:ph type="title"/>
          </p:nvPr>
        </p:nvSpPr>
        <p:spPr>
          <a:xfrm>
            <a:off x="-107750" y="352819"/>
            <a:ext cx="5954700" cy="6171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SzPts val="990"/>
              <a:buNone/>
            </a:pPr>
            <a:r>
              <a:rPr lang="en" sz="2600">
                <a:solidFill>
                  <a:srgbClr val="000000"/>
                </a:solidFill>
                <a:latin typeface="Comfortaa"/>
                <a:ea typeface="Comfortaa"/>
                <a:cs typeface="Comfortaa"/>
                <a:sym typeface="Comfortaa"/>
              </a:rPr>
              <a:t>What if you make a mistake?</a:t>
            </a:r>
            <a:endParaRPr sz="2600">
              <a:solidFill>
                <a:srgbClr val="000000"/>
              </a:solidFill>
              <a:latin typeface="Comfortaa"/>
              <a:ea typeface="Comfortaa"/>
              <a:cs typeface="Comfortaa"/>
              <a:sym typeface="Comfortaa"/>
            </a:endParaRPr>
          </a:p>
        </p:txBody>
      </p:sp>
      <p:pic>
        <p:nvPicPr>
          <p:cNvPr id="491" name="Google Shape;491;p65"/>
          <p:cNvPicPr preferRelativeResize="0"/>
          <p:nvPr/>
        </p:nvPicPr>
        <p:blipFill rotWithShape="1">
          <a:blip r:embed="rId3">
            <a:alphaModFix/>
          </a:blip>
          <a:srcRect b="0" l="21673" r="0" t="0"/>
          <a:stretch/>
        </p:blipFill>
        <p:spPr>
          <a:xfrm>
            <a:off x="5905900" y="328150"/>
            <a:ext cx="2692827" cy="4583951"/>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FEC9"/>
        </a:solidFill>
      </p:bgPr>
    </p:bg>
    <p:spTree>
      <p:nvGrpSpPr>
        <p:cNvPr id="495" name="Shape 495"/>
        <p:cNvGrpSpPr/>
        <p:nvPr/>
      </p:nvGrpSpPr>
      <p:grpSpPr>
        <a:xfrm>
          <a:off x="0" y="0"/>
          <a:ext cx="0" cy="0"/>
          <a:chOff x="0" y="0"/>
          <a:chExt cx="0" cy="0"/>
        </a:xfrm>
      </p:grpSpPr>
      <p:pic>
        <p:nvPicPr>
          <p:cNvPr id="496" name="Google Shape;496;p66"/>
          <p:cNvPicPr preferRelativeResize="0"/>
          <p:nvPr/>
        </p:nvPicPr>
        <p:blipFill rotWithShape="1">
          <a:blip r:embed="rId3">
            <a:alphaModFix/>
          </a:blip>
          <a:srcRect b="0" l="27565" r="13294" t="19185"/>
          <a:stretch/>
        </p:blipFill>
        <p:spPr>
          <a:xfrm>
            <a:off x="6162775" y="0"/>
            <a:ext cx="2981226" cy="5214249"/>
          </a:xfrm>
          <a:prstGeom prst="rect">
            <a:avLst/>
          </a:prstGeom>
          <a:noFill/>
          <a:ln>
            <a:noFill/>
          </a:ln>
        </p:spPr>
      </p:pic>
      <p:sp>
        <p:nvSpPr>
          <p:cNvPr id="497" name="Google Shape;497;p66"/>
          <p:cNvSpPr/>
          <p:nvPr/>
        </p:nvSpPr>
        <p:spPr>
          <a:xfrm rot="-5400000">
            <a:off x="5112350" y="969000"/>
            <a:ext cx="5217900" cy="3205500"/>
          </a:xfrm>
          <a:prstGeom prst="rect">
            <a:avLst/>
          </a:prstGeom>
          <a:gradFill>
            <a:gsLst>
              <a:gs pos="0">
                <a:srgbClr val="E3FEC9"/>
              </a:gs>
              <a:gs pos="100000">
                <a:srgbClr val="C1D9AA">
                  <a:alpha val="0"/>
                </a:srgbClr>
              </a:gs>
              <a:gs pos="100000">
                <a:srgbClr val="B3B3B3"/>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498" name="Google Shape;498;p66"/>
          <p:cNvSpPr txBox="1"/>
          <p:nvPr>
            <p:ph idx="4294967295" type="body"/>
          </p:nvPr>
        </p:nvSpPr>
        <p:spPr>
          <a:xfrm>
            <a:off x="311700" y="1336513"/>
            <a:ext cx="8520600" cy="3339000"/>
          </a:xfrm>
          <a:prstGeom prst="rect">
            <a:avLst/>
          </a:prstGeom>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rgbClr val="000000"/>
              </a:buClr>
              <a:buSzPts val="1700"/>
              <a:buChar char="●"/>
            </a:pPr>
            <a:r>
              <a:rPr lang="en" sz="1700">
                <a:solidFill>
                  <a:srgbClr val="000000"/>
                </a:solidFill>
              </a:rPr>
              <a:t>People are the experts on their own identities </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Avoid making assumptions </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Gather only the information you need </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Don’t ask for what’s irrelevant </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Normalize diverse experiences </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Labels may help, but respect is key </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Associate risk w/ behavior, not identity </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You don’t need to be an expert, you need to be an ally</a:t>
            </a:r>
            <a:endParaRPr sz="1700">
              <a:solidFill>
                <a:srgbClr val="000000"/>
              </a:solidFill>
            </a:endParaRPr>
          </a:p>
        </p:txBody>
      </p:sp>
      <p:sp>
        <p:nvSpPr>
          <p:cNvPr id="499" name="Google Shape;499;p66"/>
          <p:cNvSpPr/>
          <p:nvPr/>
        </p:nvSpPr>
        <p:spPr>
          <a:xfrm>
            <a:off x="687750" y="398075"/>
            <a:ext cx="77685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500" name="Google Shape;500;p66"/>
          <p:cNvSpPr txBox="1"/>
          <p:nvPr>
            <p:ph idx="4294967295" type="title"/>
          </p:nvPr>
        </p:nvSpPr>
        <p:spPr>
          <a:xfrm>
            <a:off x="710550" y="422375"/>
            <a:ext cx="77229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Comfortaa"/>
                <a:ea typeface="Comfortaa"/>
                <a:cs typeface="Comfortaa"/>
                <a:sym typeface="Comfortaa"/>
              </a:rPr>
              <a:t>Creating Supportive Environments</a:t>
            </a:r>
            <a:endParaRPr>
              <a:solidFill>
                <a:srgbClr val="000000"/>
              </a:solidFill>
              <a:latin typeface="Comfortaa"/>
              <a:ea typeface="Comfortaa"/>
              <a:cs typeface="Comfortaa"/>
              <a:sym typeface="Comfortaa"/>
            </a:endParaRPr>
          </a:p>
          <a:p>
            <a:pPr indent="0" lvl="0" marL="0" rtl="0" algn="ctr">
              <a:spcBef>
                <a:spcPts val="0"/>
              </a:spcBef>
              <a:spcAft>
                <a:spcPts val="0"/>
              </a:spcAft>
              <a:buSzPts val="990"/>
              <a:buNone/>
            </a:pPr>
            <a:r>
              <a:t/>
            </a:r>
            <a:endParaRPr sz="2600">
              <a:solidFill>
                <a:srgbClr val="000000"/>
              </a:solidFill>
              <a:latin typeface="Comfortaa"/>
              <a:ea typeface="Comfortaa"/>
              <a:cs typeface="Comfortaa"/>
              <a:sym typeface="Comfortaa"/>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3FEC9"/>
        </a:solidFill>
      </p:bgPr>
    </p:bg>
    <p:spTree>
      <p:nvGrpSpPr>
        <p:cNvPr id="504" name="Shape 504"/>
        <p:cNvGrpSpPr/>
        <p:nvPr/>
      </p:nvGrpSpPr>
      <p:grpSpPr>
        <a:xfrm>
          <a:off x="0" y="0"/>
          <a:ext cx="0" cy="0"/>
          <a:chOff x="0" y="0"/>
          <a:chExt cx="0" cy="0"/>
        </a:xfrm>
      </p:grpSpPr>
      <p:pic>
        <p:nvPicPr>
          <p:cNvPr id="505" name="Google Shape;505;p67"/>
          <p:cNvPicPr preferRelativeResize="0"/>
          <p:nvPr/>
        </p:nvPicPr>
        <p:blipFill rotWithShape="1">
          <a:blip r:embed="rId3">
            <a:alphaModFix/>
          </a:blip>
          <a:srcRect b="0" l="27565" r="13294" t="19185"/>
          <a:stretch/>
        </p:blipFill>
        <p:spPr>
          <a:xfrm>
            <a:off x="6162775" y="0"/>
            <a:ext cx="2981226" cy="5214249"/>
          </a:xfrm>
          <a:prstGeom prst="rect">
            <a:avLst/>
          </a:prstGeom>
          <a:noFill/>
          <a:ln>
            <a:noFill/>
          </a:ln>
        </p:spPr>
      </p:pic>
      <p:sp>
        <p:nvSpPr>
          <p:cNvPr id="506" name="Google Shape;506;p67"/>
          <p:cNvSpPr/>
          <p:nvPr/>
        </p:nvSpPr>
        <p:spPr>
          <a:xfrm rot="-5400000">
            <a:off x="5112350" y="969000"/>
            <a:ext cx="5217900" cy="3205500"/>
          </a:xfrm>
          <a:prstGeom prst="rect">
            <a:avLst/>
          </a:prstGeom>
          <a:gradFill>
            <a:gsLst>
              <a:gs pos="0">
                <a:srgbClr val="E3FEC9"/>
              </a:gs>
              <a:gs pos="100000">
                <a:srgbClr val="C1D9AA">
                  <a:alpha val="0"/>
                </a:srgbClr>
              </a:gs>
              <a:gs pos="100000">
                <a:srgbClr val="B3B3B3"/>
              </a:gs>
            </a:gsLst>
            <a:lin ang="5400012" scaled="0"/>
          </a:gra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Nunito"/>
              <a:ea typeface="Nunito"/>
              <a:cs typeface="Nunito"/>
              <a:sym typeface="Nunito"/>
            </a:endParaRPr>
          </a:p>
        </p:txBody>
      </p:sp>
      <p:sp>
        <p:nvSpPr>
          <p:cNvPr id="507" name="Google Shape;507;p67"/>
          <p:cNvSpPr txBox="1"/>
          <p:nvPr>
            <p:ph idx="4294967295" type="body"/>
          </p:nvPr>
        </p:nvSpPr>
        <p:spPr>
          <a:xfrm>
            <a:off x="311700" y="1336525"/>
            <a:ext cx="5806800" cy="3339000"/>
          </a:xfrm>
          <a:prstGeom prst="rect">
            <a:avLst/>
          </a:prstGeom>
        </p:spPr>
        <p:txBody>
          <a:bodyPr anchorCtr="0" anchor="t" bIns="91425" lIns="91425" spcFirstLastPara="1" rIns="91425" wrap="square" tIns="91425">
            <a:noAutofit/>
          </a:bodyPr>
          <a:lstStyle/>
          <a:p>
            <a:pPr indent="0" lvl="0" marL="0" rtl="0" algn="l">
              <a:lnSpc>
                <a:spcPct val="150000"/>
              </a:lnSpc>
              <a:spcBef>
                <a:spcPts val="0"/>
              </a:spcBef>
              <a:spcAft>
                <a:spcPts val="0"/>
              </a:spcAft>
              <a:buNone/>
            </a:pPr>
            <a:r>
              <a:rPr lang="en" sz="2000">
                <a:solidFill>
                  <a:srgbClr val="000000"/>
                </a:solidFill>
              </a:rPr>
              <a:t>We’ve discussed many ways to support LGBTQ+ individuals within your work</a:t>
            </a:r>
            <a:endParaRPr sz="2000">
              <a:solidFill>
                <a:srgbClr val="000000"/>
              </a:solidFill>
            </a:endParaRPr>
          </a:p>
          <a:p>
            <a:pPr indent="0" lvl="0" marL="0" rtl="0" algn="l">
              <a:lnSpc>
                <a:spcPct val="150000"/>
              </a:lnSpc>
              <a:spcBef>
                <a:spcPts val="1200"/>
              </a:spcBef>
              <a:spcAft>
                <a:spcPts val="0"/>
              </a:spcAft>
              <a:buNone/>
            </a:pPr>
            <a:r>
              <a:rPr lang="en" sz="2000">
                <a:solidFill>
                  <a:srgbClr val="000000"/>
                </a:solidFill>
              </a:rPr>
              <a:t>Turn to the </a:t>
            </a:r>
            <a:r>
              <a:rPr lang="en" sz="2000">
                <a:solidFill>
                  <a:srgbClr val="000000"/>
                </a:solidFill>
              </a:rPr>
              <a:t>people</a:t>
            </a:r>
            <a:r>
              <a:rPr lang="en" sz="2000">
                <a:solidFill>
                  <a:srgbClr val="000000"/>
                </a:solidFill>
              </a:rPr>
              <a:t> around you and think of 2 concrete steps you can take </a:t>
            </a:r>
            <a:r>
              <a:rPr i="1" lang="en" sz="2000">
                <a:solidFill>
                  <a:srgbClr val="000000"/>
                </a:solidFill>
              </a:rPr>
              <a:t>today</a:t>
            </a:r>
            <a:r>
              <a:rPr lang="en" sz="2000">
                <a:solidFill>
                  <a:srgbClr val="000000"/>
                </a:solidFill>
              </a:rPr>
              <a:t> to better assist LGBTQ+ folks within your current position</a:t>
            </a:r>
            <a:endParaRPr sz="2000">
              <a:solidFill>
                <a:srgbClr val="000000"/>
              </a:solidFill>
            </a:endParaRPr>
          </a:p>
          <a:p>
            <a:pPr indent="0" lvl="0" marL="0" rtl="0" algn="l">
              <a:lnSpc>
                <a:spcPct val="150000"/>
              </a:lnSpc>
              <a:spcBef>
                <a:spcPts val="1200"/>
              </a:spcBef>
              <a:spcAft>
                <a:spcPts val="1200"/>
              </a:spcAft>
              <a:buNone/>
            </a:pPr>
            <a:r>
              <a:rPr lang="en" sz="2000">
                <a:solidFill>
                  <a:srgbClr val="000000"/>
                </a:solidFill>
              </a:rPr>
              <a:t>These can be small changes, or big ones!</a:t>
            </a:r>
            <a:endParaRPr sz="2000">
              <a:solidFill>
                <a:srgbClr val="000000"/>
              </a:solidFill>
            </a:endParaRPr>
          </a:p>
        </p:txBody>
      </p:sp>
      <p:sp>
        <p:nvSpPr>
          <p:cNvPr id="508" name="Google Shape;508;p67"/>
          <p:cNvSpPr/>
          <p:nvPr/>
        </p:nvSpPr>
        <p:spPr>
          <a:xfrm>
            <a:off x="687750" y="398075"/>
            <a:ext cx="77685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509" name="Google Shape;509;p67"/>
          <p:cNvSpPr txBox="1"/>
          <p:nvPr>
            <p:ph idx="4294967295" type="title"/>
          </p:nvPr>
        </p:nvSpPr>
        <p:spPr>
          <a:xfrm>
            <a:off x="710550" y="422375"/>
            <a:ext cx="77229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None/>
            </a:pPr>
            <a:r>
              <a:rPr lang="en">
                <a:solidFill>
                  <a:srgbClr val="000000"/>
                </a:solidFill>
                <a:latin typeface="Comfortaa"/>
                <a:ea typeface="Comfortaa"/>
                <a:cs typeface="Comfortaa"/>
                <a:sym typeface="Comfortaa"/>
              </a:rPr>
              <a:t>Creating Supportive Environments</a:t>
            </a:r>
            <a:endParaRPr>
              <a:solidFill>
                <a:srgbClr val="000000"/>
              </a:solidFill>
              <a:latin typeface="Comfortaa"/>
              <a:ea typeface="Comfortaa"/>
              <a:cs typeface="Comfortaa"/>
              <a:sym typeface="Comfortaa"/>
            </a:endParaRPr>
          </a:p>
          <a:p>
            <a:pPr indent="0" lvl="0" marL="0" rtl="0" algn="ctr">
              <a:spcBef>
                <a:spcPts val="0"/>
              </a:spcBef>
              <a:spcAft>
                <a:spcPts val="0"/>
              </a:spcAft>
              <a:buSzPts val="990"/>
              <a:buNone/>
            </a:pPr>
            <a:r>
              <a:t/>
            </a:r>
            <a:endParaRPr sz="2600">
              <a:solidFill>
                <a:srgbClr val="000000"/>
              </a:solidFill>
              <a:latin typeface="Comfortaa"/>
              <a:ea typeface="Comfortaa"/>
              <a:cs typeface="Comfortaa"/>
              <a:sym typeface="Comfortaa"/>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FEA1">
            <a:alpha val="60120"/>
          </a:srgbClr>
        </a:solidFill>
      </p:bgPr>
    </p:bg>
    <p:spTree>
      <p:nvGrpSpPr>
        <p:cNvPr id="513" name="Shape 513"/>
        <p:cNvGrpSpPr/>
        <p:nvPr/>
      </p:nvGrpSpPr>
      <p:grpSpPr>
        <a:xfrm>
          <a:off x="0" y="0"/>
          <a:ext cx="0" cy="0"/>
          <a:chOff x="0" y="0"/>
          <a:chExt cx="0" cy="0"/>
        </a:xfrm>
      </p:grpSpPr>
      <p:sp>
        <p:nvSpPr>
          <p:cNvPr id="514" name="Google Shape;514;p68"/>
          <p:cNvSpPr/>
          <p:nvPr/>
        </p:nvSpPr>
        <p:spPr>
          <a:xfrm>
            <a:off x="1481500" y="278075"/>
            <a:ext cx="63261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515" name="Google Shape;515;p68"/>
          <p:cNvSpPr txBox="1"/>
          <p:nvPr>
            <p:ph idx="4294967295" type="title"/>
          </p:nvPr>
        </p:nvSpPr>
        <p:spPr>
          <a:xfrm>
            <a:off x="311700" y="302375"/>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700">
                <a:solidFill>
                  <a:srgbClr val="000000"/>
                </a:solidFill>
                <a:latin typeface="Comfortaa"/>
                <a:ea typeface="Comfortaa"/>
                <a:cs typeface="Comfortaa"/>
                <a:sym typeface="Comfortaa"/>
              </a:rPr>
              <a:t>Local &amp; National Resources</a:t>
            </a:r>
            <a:endParaRPr sz="2700">
              <a:solidFill>
                <a:srgbClr val="000000"/>
              </a:solidFill>
              <a:latin typeface="Comfortaa"/>
              <a:ea typeface="Comfortaa"/>
              <a:cs typeface="Comfortaa"/>
              <a:sym typeface="Comfortaa"/>
            </a:endParaRPr>
          </a:p>
        </p:txBody>
      </p:sp>
      <p:pic>
        <p:nvPicPr>
          <p:cNvPr id="516" name="Google Shape;516;p68"/>
          <p:cNvPicPr preferRelativeResize="0"/>
          <p:nvPr/>
        </p:nvPicPr>
        <p:blipFill>
          <a:blip r:embed="rId3">
            <a:alphaModFix/>
          </a:blip>
          <a:stretch>
            <a:fillRect/>
          </a:stretch>
        </p:blipFill>
        <p:spPr>
          <a:xfrm>
            <a:off x="191663" y="1190750"/>
            <a:ext cx="3171825" cy="1438275"/>
          </a:xfrm>
          <a:prstGeom prst="rect">
            <a:avLst/>
          </a:prstGeom>
          <a:noFill/>
          <a:ln>
            <a:noFill/>
          </a:ln>
        </p:spPr>
      </p:pic>
      <p:pic>
        <p:nvPicPr>
          <p:cNvPr id="517" name="Google Shape;517;p68"/>
          <p:cNvPicPr preferRelativeResize="0"/>
          <p:nvPr/>
        </p:nvPicPr>
        <p:blipFill rotWithShape="1">
          <a:blip r:embed="rId4">
            <a:alphaModFix/>
          </a:blip>
          <a:srcRect b="12155" l="10660" r="10660" t="12155"/>
          <a:stretch/>
        </p:blipFill>
        <p:spPr>
          <a:xfrm>
            <a:off x="3494263" y="1201175"/>
            <a:ext cx="2434698" cy="2342124"/>
          </a:xfrm>
          <a:prstGeom prst="rect">
            <a:avLst/>
          </a:prstGeom>
          <a:noFill/>
          <a:ln>
            <a:noFill/>
          </a:ln>
        </p:spPr>
      </p:pic>
      <p:pic>
        <p:nvPicPr>
          <p:cNvPr id="518" name="Google Shape;518;p68"/>
          <p:cNvPicPr preferRelativeResize="0"/>
          <p:nvPr/>
        </p:nvPicPr>
        <p:blipFill>
          <a:blip r:embed="rId5">
            <a:alphaModFix/>
          </a:blip>
          <a:stretch>
            <a:fillRect/>
          </a:stretch>
        </p:blipFill>
        <p:spPr>
          <a:xfrm>
            <a:off x="191663" y="3936424"/>
            <a:ext cx="4791075" cy="952500"/>
          </a:xfrm>
          <a:prstGeom prst="rect">
            <a:avLst/>
          </a:prstGeom>
          <a:noFill/>
          <a:ln>
            <a:noFill/>
          </a:ln>
        </p:spPr>
      </p:pic>
      <p:pic>
        <p:nvPicPr>
          <p:cNvPr id="519" name="Google Shape;519;p68"/>
          <p:cNvPicPr preferRelativeResize="0"/>
          <p:nvPr/>
        </p:nvPicPr>
        <p:blipFill>
          <a:blip r:embed="rId6">
            <a:alphaModFix/>
          </a:blip>
          <a:stretch>
            <a:fillRect/>
          </a:stretch>
        </p:blipFill>
        <p:spPr>
          <a:xfrm>
            <a:off x="6016387" y="1201175"/>
            <a:ext cx="2935962" cy="2342125"/>
          </a:xfrm>
          <a:prstGeom prst="rect">
            <a:avLst/>
          </a:prstGeom>
          <a:noFill/>
          <a:ln>
            <a:noFill/>
          </a:ln>
        </p:spPr>
      </p:pic>
      <p:pic>
        <p:nvPicPr>
          <p:cNvPr id="520" name="Google Shape;520;p68"/>
          <p:cNvPicPr preferRelativeResize="0"/>
          <p:nvPr/>
        </p:nvPicPr>
        <p:blipFill>
          <a:blip r:embed="rId7">
            <a:alphaModFix/>
          </a:blip>
          <a:stretch>
            <a:fillRect/>
          </a:stretch>
        </p:blipFill>
        <p:spPr>
          <a:xfrm>
            <a:off x="191662" y="2698875"/>
            <a:ext cx="3171825" cy="1167711"/>
          </a:xfrm>
          <a:prstGeom prst="rect">
            <a:avLst/>
          </a:prstGeom>
          <a:noFill/>
          <a:ln>
            <a:noFill/>
          </a:ln>
        </p:spPr>
      </p:pic>
      <p:pic>
        <p:nvPicPr>
          <p:cNvPr id="521" name="Google Shape;521;p68"/>
          <p:cNvPicPr preferRelativeResize="0"/>
          <p:nvPr/>
        </p:nvPicPr>
        <p:blipFill rotWithShape="1">
          <a:blip r:embed="rId8">
            <a:alphaModFix/>
          </a:blip>
          <a:srcRect b="28256" l="0" r="0" t="24649"/>
          <a:stretch/>
        </p:blipFill>
        <p:spPr>
          <a:xfrm>
            <a:off x="5185738" y="3732075"/>
            <a:ext cx="3766601" cy="1200150"/>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525" name="Shape 525"/>
        <p:cNvGrpSpPr/>
        <p:nvPr/>
      </p:nvGrpSpPr>
      <p:grpSpPr>
        <a:xfrm>
          <a:off x="0" y="0"/>
          <a:ext cx="0" cy="0"/>
          <a:chOff x="0" y="0"/>
          <a:chExt cx="0" cy="0"/>
        </a:xfrm>
      </p:grpSpPr>
      <p:sp>
        <p:nvSpPr>
          <p:cNvPr id="526" name="Google Shape;526;p69"/>
          <p:cNvSpPr/>
          <p:nvPr/>
        </p:nvSpPr>
        <p:spPr>
          <a:xfrm>
            <a:off x="1618650" y="1170650"/>
            <a:ext cx="5906700" cy="828900"/>
          </a:xfrm>
          <a:prstGeom prst="round2DiagRect">
            <a:avLst>
              <a:gd fmla="val 16667" name="adj1"/>
              <a:gd fmla="val 0" name="adj2"/>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solidFill>
                <a:srgbClr val="353744"/>
              </a:solidFill>
            </a:endParaRPr>
          </a:p>
        </p:txBody>
      </p:sp>
      <p:sp>
        <p:nvSpPr>
          <p:cNvPr id="527" name="Google Shape;527;p69"/>
          <p:cNvSpPr txBox="1"/>
          <p:nvPr>
            <p:ph idx="1" type="body"/>
          </p:nvPr>
        </p:nvSpPr>
        <p:spPr>
          <a:xfrm>
            <a:off x="311700" y="1276875"/>
            <a:ext cx="8520600" cy="2072100"/>
          </a:xfrm>
          <a:prstGeom prst="rect">
            <a:avLst/>
          </a:prstGeom>
        </p:spPr>
        <p:txBody>
          <a:bodyPr anchorCtr="0" anchor="t" bIns="91425" lIns="91425" spcFirstLastPara="1" rIns="91425" wrap="square" tIns="91425">
            <a:noAutofit/>
          </a:bodyPr>
          <a:lstStyle/>
          <a:p>
            <a:pPr indent="0" lvl="0" marL="0" rtl="0" algn="ctr">
              <a:lnSpc>
                <a:spcPct val="150000"/>
              </a:lnSpc>
              <a:spcBef>
                <a:spcPts val="0"/>
              </a:spcBef>
              <a:spcAft>
                <a:spcPts val="0"/>
              </a:spcAft>
              <a:buNone/>
            </a:pPr>
            <a:r>
              <a:rPr lang="en" sz="2861">
                <a:solidFill>
                  <a:srgbClr val="000000"/>
                </a:solidFill>
                <a:latin typeface="Comfortaa"/>
                <a:ea typeface="Comfortaa"/>
                <a:cs typeface="Comfortaa"/>
                <a:sym typeface="Comfortaa"/>
              </a:rPr>
              <a:t>Question Time!</a:t>
            </a:r>
            <a:endParaRPr sz="2861">
              <a:solidFill>
                <a:srgbClr val="000000"/>
              </a:solidFill>
              <a:latin typeface="Comfortaa"/>
              <a:ea typeface="Comfortaa"/>
              <a:cs typeface="Comfortaa"/>
              <a:sym typeface="Comfortaa"/>
            </a:endParaRPr>
          </a:p>
          <a:p>
            <a:pPr indent="0" lvl="0" marL="0" rtl="0" algn="ctr">
              <a:lnSpc>
                <a:spcPct val="150000"/>
              </a:lnSpc>
              <a:spcBef>
                <a:spcPts val="1200"/>
              </a:spcBef>
              <a:spcAft>
                <a:spcPts val="0"/>
              </a:spcAft>
              <a:buNone/>
            </a:pPr>
            <a:r>
              <a:t/>
            </a:r>
            <a:endParaRPr sz="661">
              <a:solidFill>
                <a:srgbClr val="000000"/>
              </a:solidFill>
              <a:latin typeface="Comfortaa"/>
              <a:ea typeface="Comfortaa"/>
              <a:cs typeface="Comfortaa"/>
              <a:sym typeface="Comfortaa"/>
            </a:endParaRPr>
          </a:p>
          <a:p>
            <a:pPr indent="0" lvl="0" marL="0" rtl="0" algn="ctr">
              <a:lnSpc>
                <a:spcPct val="150000"/>
              </a:lnSpc>
              <a:spcBef>
                <a:spcPts val="1200"/>
              </a:spcBef>
              <a:spcAft>
                <a:spcPts val="1200"/>
              </a:spcAft>
              <a:buNone/>
            </a:pPr>
            <a:r>
              <a:rPr lang="en" sz="2182">
                <a:solidFill>
                  <a:srgbClr val="000000"/>
                </a:solidFill>
              </a:rPr>
              <a:t>Let me know if you have any questions! A copy of these slides, along with a feedback form and a resource sheet, will be shared via email after the presentation. </a:t>
            </a:r>
            <a:endParaRPr i="1" sz="2182">
              <a:solidFill>
                <a:srgbClr val="000000"/>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282" name="Shape 282"/>
        <p:cNvGrpSpPr/>
        <p:nvPr/>
      </p:nvGrpSpPr>
      <p:grpSpPr>
        <a:xfrm>
          <a:off x="0" y="0"/>
          <a:ext cx="0" cy="0"/>
          <a:chOff x="0" y="0"/>
          <a:chExt cx="0" cy="0"/>
        </a:xfrm>
      </p:grpSpPr>
      <p:sp>
        <p:nvSpPr>
          <p:cNvPr id="283" name="Google Shape;283;p38"/>
          <p:cNvSpPr/>
          <p:nvPr/>
        </p:nvSpPr>
        <p:spPr>
          <a:xfrm>
            <a:off x="1481500" y="253225"/>
            <a:ext cx="6326100" cy="656400"/>
          </a:xfrm>
          <a:prstGeom prst="round2DiagRect">
            <a:avLst>
              <a:gd fmla="val 16667" name="adj1"/>
              <a:gd fmla="val 0" name="adj2"/>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4" name="Google Shape;284;p38"/>
          <p:cNvSpPr txBox="1"/>
          <p:nvPr>
            <p:ph type="title"/>
          </p:nvPr>
        </p:nvSpPr>
        <p:spPr>
          <a:xfrm>
            <a:off x="311700" y="277525"/>
            <a:ext cx="8520600" cy="607800"/>
          </a:xfrm>
          <a:prstGeom prst="rect">
            <a:avLst/>
          </a:prstGeom>
        </p:spPr>
        <p:txBody>
          <a:bodyPr anchorCtr="0" anchor="t" bIns="91425" lIns="91425" spcFirstLastPara="1" rIns="91425" wrap="square" tIns="91425">
            <a:noAutofit/>
          </a:bodyPr>
          <a:lstStyle/>
          <a:p>
            <a:pPr indent="0" lvl="0" marL="0" rtl="0" algn="ctr">
              <a:spcBef>
                <a:spcPts val="0"/>
              </a:spcBef>
              <a:spcAft>
                <a:spcPts val="0"/>
              </a:spcAft>
              <a:buSzPts val="990"/>
              <a:buNone/>
            </a:pPr>
            <a:r>
              <a:rPr lang="en" sz="2700">
                <a:solidFill>
                  <a:srgbClr val="000000"/>
                </a:solidFill>
                <a:latin typeface="Comfortaa"/>
                <a:ea typeface="Comfortaa"/>
                <a:cs typeface="Comfortaa"/>
                <a:sym typeface="Comfortaa"/>
              </a:rPr>
              <a:t>Group Agreement</a:t>
            </a:r>
            <a:endParaRPr sz="2700">
              <a:solidFill>
                <a:srgbClr val="000000"/>
              </a:solidFill>
              <a:latin typeface="Comfortaa"/>
              <a:ea typeface="Comfortaa"/>
              <a:cs typeface="Comfortaa"/>
              <a:sym typeface="Comfortaa"/>
            </a:endParaRPr>
          </a:p>
        </p:txBody>
      </p:sp>
      <p:sp>
        <p:nvSpPr>
          <p:cNvPr id="285" name="Google Shape;285;p38"/>
          <p:cNvSpPr txBox="1"/>
          <p:nvPr/>
        </p:nvSpPr>
        <p:spPr>
          <a:xfrm>
            <a:off x="846700" y="1029379"/>
            <a:ext cx="7595700" cy="3254100"/>
          </a:xfrm>
          <a:prstGeom prst="rect">
            <a:avLst/>
          </a:prstGeom>
          <a:noFill/>
          <a:ln>
            <a:noFill/>
          </a:ln>
        </p:spPr>
        <p:txBody>
          <a:bodyPr anchorCtr="0" anchor="t" bIns="91425" lIns="91425" spcFirstLastPara="1" rIns="91425" wrap="square" tIns="91425">
            <a:noAutofit/>
          </a:bodyPr>
          <a:lstStyle/>
          <a:p>
            <a:pPr indent="-323850" lvl="0" marL="457200" rtl="0" algn="l">
              <a:lnSpc>
                <a:spcPct val="150000"/>
              </a:lnSpc>
              <a:spcBef>
                <a:spcPts val="0"/>
              </a:spcBef>
              <a:spcAft>
                <a:spcPts val="0"/>
              </a:spcAft>
              <a:buSzPts val="1500"/>
              <a:buFont typeface="Nunito"/>
              <a:buAutoNum type="arabicPeriod"/>
            </a:pPr>
            <a:r>
              <a:rPr lang="en" sz="1500">
                <a:latin typeface="Nunito"/>
                <a:ea typeface="Nunito"/>
                <a:cs typeface="Nunito"/>
                <a:sym typeface="Nunito"/>
              </a:rPr>
              <a:t>Everyone has different experiences with today’s topics</a:t>
            </a:r>
            <a:endParaRPr sz="1500">
              <a:latin typeface="Nunito"/>
              <a:ea typeface="Nunito"/>
              <a:cs typeface="Nunito"/>
              <a:sym typeface="Nunito"/>
            </a:endParaRPr>
          </a:p>
          <a:p>
            <a:pPr indent="-323850" lvl="1" marL="914400" rtl="0" algn="l">
              <a:lnSpc>
                <a:spcPct val="150000"/>
              </a:lnSpc>
              <a:spcBef>
                <a:spcPts val="0"/>
              </a:spcBef>
              <a:spcAft>
                <a:spcPts val="0"/>
              </a:spcAft>
              <a:buSzPts val="1500"/>
              <a:buFont typeface="Nunito"/>
              <a:buAutoNum type="alphaLcPeriod"/>
            </a:pPr>
            <a:r>
              <a:rPr lang="en" sz="1500">
                <a:latin typeface="Nunito"/>
                <a:ea typeface="Nunito"/>
                <a:cs typeface="Nunito"/>
                <a:sym typeface="Nunito"/>
              </a:rPr>
              <a:t>Some of you may be </a:t>
            </a:r>
            <a:r>
              <a:rPr lang="en" sz="1500">
                <a:latin typeface="Nunito"/>
                <a:ea typeface="Nunito"/>
                <a:cs typeface="Nunito"/>
                <a:sym typeface="Nunito"/>
              </a:rPr>
              <a:t>members of the LGBTQ+ community, others may have never discussed gender and sexuality before</a:t>
            </a:r>
            <a:endParaRPr sz="1500">
              <a:latin typeface="Nunito"/>
              <a:ea typeface="Nunito"/>
              <a:cs typeface="Nunito"/>
              <a:sym typeface="Nunito"/>
            </a:endParaRPr>
          </a:p>
          <a:p>
            <a:pPr indent="-323850" lvl="1" marL="914400" rtl="0" algn="l">
              <a:lnSpc>
                <a:spcPct val="150000"/>
              </a:lnSpc>
              <a:spcBef>
                <a:spcPts val="0"/>
              </a:spcBef>
              <a:spcAft>
                <a:spcPts val="0"/>
              </a:spcAft>
              <a:buSzPts val="1500"/>
              <a:buFont typeface="Nunito"/>
              <a:buAutoNum type="alphaLcPeriod"/>
            </a:pPr>
            <a:r>
              <a:rPr b="1" lang="en" sz="1500">
                <a:latin typeface="Nunito"/>
                <a:ea typeface="Nunito"/>
                <a:cs typeface="Nunito"/>
                <a:sym typeface="Nunito"/>
              </a:rPr>
              <a:t>Bring Light, Not Heat</a:t>
            </a:r>
            <a:endParaRPr b="1" sz="1100">
              <a:latin typeface="Nunito"/>
              <a:ea typeface="Nunito"/>
              <a:cs typeface="Nunito"/>
              <a:sym typeface="Nunito"/>
            </a:endParaRPr>
          </a:p>
          <a:p>
            <a:pPr indent="-323850" lvl="0" marL="457200" rtl="0" algn="l">
              <a:lnSpc>
                <a:spcPct val="150000"/>
              </a:lnSpc>
              <a:spcBef>
                <a:spcPts val="0"/>
              </a:spcBef>
              <a:spcAft>
                <a:spcPts val="0"/>
              </a:spcAft>
              <a:buSzPts val="1500"/>
              <a:buFont typeface="Nunito"/>
              <a:buAutoNum type="arabicPeriod"/>
            </a:pPr>
            <a:r>
              <a:rPr lang="en" sz="1500">
                <a:latin typeface="Nunito"/>
                <a:ea typeface="Nunito"/>
                <a:cs typeface="Nunito"/>
                <a:sym typeface="Nunito"/>
              </a:rPr>
              <a:t>Ask questions at any time</a:t>
            </a:r>
            <a:endParaRPr sz="1500">
              <a:latin typeface="Nunito"/>
              <a:ea typeface="Nunito"/>
              <a:cs typeface="Nunito"/>
              <a:sym typeface="Nunito"/>
            </a:endParaRPr>
          </a:p>
          <a:p>
            <a:pPr indent="-323850" lvl="1" marL="914400" rtl="0" algn="l">
              <a:lnSpc>
                <a:spcPct val="150000"/>
              </a:lnSpc>
              <a:spcBef>
                <a:spcPts val="0"/>
              </a:spcBef>
              <a:spcAft>
                <a:spcPts val="0"/>
              </a:spcAft>
              <a:buSzPts val="1500"/>
              <a:buFont typeface="Nunito"/>
              <a:buAutoNum type="alphaLcPeriod"/>
            </a:pPr>
            <a:r>
              <a:rPr lang="en" sz="1500">
                <a:latin typeface="Nunito"/>
                <a:ea typeface="Nunito"/>
                <a:cs typeface="Nunito"/>
                <a:sym typeface="Nunito"/>
              </a:rPr>
              <a:t>Raise your hand or ask an anonymous question on an index card</a:t>
            </a:r>
            <a:endParaRPr sz="1500">
              <a:latin typeface="Nunito"/>
              <a:ea typeface="Nunito"/>
              <a:cs typeface="Nunito"/>
              <a:sym typeface="Nunito"/>
            </a:endParaRPr>
          </a:p>
          <a:p>
            <a:pPr indent="-323850" lvl="0" marL="457200" rtl="0" algn="l">
              <a:lnSpc>
                <a:spcPct val="150000"/>
              </a:lnSpc>
              <a:spcBef>
                <a:spcPts val="0"/>
              </a:spcBef>
              <a:spcAft>
                <a:spcPts val="0"/>
              </a:spcAft>
              <a:buSzPts val="1500"/>
              <a:buFont typeface="Nunito"/>
              <a:buAutoNum type="arabicPeriod"/>
            </a:pPr>
            <a:r>
              <a:rPr lang="en" sz="1500">
                <a:latin typeface="Nunito"/>
                <a:ea typeface="Nunito"/>
                <a:cs typeface="Nunito"/>
                <a:sym typeface="Nunito"/>
              </a:rPr>
              <a:t>Be respectful of others and their comfort levels</a:t>
            </a:r>
            <a:endParaRPr sz="1500">
              <a:latin typeface="Nunito"/>
              <a:ea typeface="Nunito"/>
              <a:cs typeface="Nunito"/>
              <a:sym typeface="Nunito"/>
            </a:endParaRPr>
          </a:p>
          <a:p>
            <a:pPr indent="-323850" lvl="1" marL="914400" rtl="0" algn="l">
              <a:lnSpc>
                <a:spcPct val="150000"/>
              </a:lnSpc>
              <a:spcBef>
                <a:spcPts val="0"/>
              </a:spcBef>
              <a:spcAft>
                <a:spcPts val="0"/>
              </a:spcAft>
              <a:buSzPts val="1500"/>
              <a:buFont typeface="Nunito"/>
              <a:buAutoNum type="alphaLcPeriod"/>
            </a:pPr>
            <a:r>
              <a:rPr lang="en" sz="1500">
                <a:latin typeface="Nunito"/>
                <a:ea typeface="Nunito"/>
                <a:cs typeface="Nunito"/>
                <a:sym typeface="Nunito"/>
              </a:rPr>
              <a:t>If you need a break, feel free to go to the bathroom or get a drink of water</a:t>
            </a:r>
            <a:endParaRPr sz="1500">
              <a:latin typeface="Nunito"/>
              <a:ea typeface="Nunito"/>
              <a:cs typeface="Nunito"/>
              <a:sym typeface="Nunito"/>
            </a:endParaRPr>
          </a:p>
          <a:p>
            <a:pPr indent="-323850" lvl="1" marL="914400" rtl="0" algn="l">
              <a:lnSpc>
                <a:spcPct val="150000"/>
              </a:lnSpc>
              <a:spcBef>
                <a:spcPts val="0"/>
              </a:spcBef>
              <a:spcAft>
                <a:spcPts val="0"/>
              </a:spcAft>
              <a:buSzPts val="1500"/>
              <a:buFont typeface="Nunito"/>
              <a:buAutoNum type="alphaLcPeriod"/>
            </a:pPr>
            <a:r>
              <a:rPr lang="en" sz="1500">
                <a:latin typeface="Nunito"/>
                <a:ea typeface="Nunito"/>
                <a:cs typeface="Nunito"/>
                <a:sym typeface="Nunito"/>
              </a:rPr>
              <a:t>Don’t share someone else’s story without their permission</a:t>
            </a:r>
            <a:endParaRPr sz="1500">
              <a:latin typeface="Nunito"/>
              <a:ea typeface="Nunito"/>
              <a:cs typeface="Nunito"/>
              <a:sym typeface="Nunito"/>
            </a:endParaRPr>
          </a:p>
        </p:txBody>
      </p:sp>
      <p:sp>
        <p:nvSpPr>
          <p:cNvPr id="286" name="Google Shape;286;p38"/>
          <p:cNvSpPr txBox="1"/>
          <p:nvPr/>
        </p:nvSpPr>
        <p:spPr>
          <a:xfrm>
            <a:off x="3374725" y="4314600"/>
            <a:ext cx="5128800" cy="400200"/>
          </a:xfrm>
          <a:prstGeom prst="rect">
            <a:avLst/>
          </a:prstGeom>
          <a:noFill/>
          <a:ln cap="flat" cmpd="sng" w="38100">
            <a:solidFill>
              <a:schemeClr val="accent3"/>
            </a:solidFill>
            <a:prstDash val="solid"/>
            <a:round/>
            <a:headEnd len="sm" w="sm" type="none"/>
            <a:tailEnd len="sm" w="sm" type="none"/>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Nunito"/>
                <a:ea typeface="Nunito"/>
                <a:cs typeface="Nunito"/>
                <a:sym typeface="Nunito"/>
              </a:rPr>
              <a:t>Are there any other ideas you’d like to add to this agreement? </a:t>
            </a:r>
            <a:endParaRPr>
              <a:latin typeface="Nunito"/>
              <a:ea typeface="Nunito"/>
              <a:cs typeface="Nunito"/>
              <a:sym typeface="Nunito"/>
            </a:endParaRPr>
          </a:p>
        </p:txBody>
      </p:sp>
      <p:sp>
        <p:nvSpPr>
          <p:cNvPr id="287" name="Google Shape;287;p38"/>
          <p:cNvSpPr txBox="1"/>
          <p:nvPr/>
        </p:nvSpPr>
        <p:spPr>
          <a:xfrm>
            <a:off x="2523375" y="1709125"/>
            <a:ext cx="46437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t/>
            </a:r>
            <a:endParaRPr>
              <a:latin typeface="Nunito"/>
              <a:ea typeface="Nunito"/>
              <a:cs typeface="Nunito"/>
              <a:sym typeface="Nunit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FEA1">
            <a:alpha val="60120"/>
          </a:srgbClr>
        </a:solidFill>
      </p:bgPr>
    </p:bg>
    <p:spTree>
      <p:nvGrpSpPr>
        <p:cNvPr id="291" name="Shape 291"/>
        <p:cNvGrpSpPr/>
        <p:nvPr/>
      </p:nvGrpSpPr>
      <p:grpSpPr>
        <a:xfrm>
          <a:off x="0" y="0"/>
          <a:ext cx="0" cy="0"/>
          <a:chOff x="0" y="0"/>
          <a:chExt cx="0" cy="0"/>
        </a:xfrm>
      </p:grpSpPr>
      <p:sp>
        <p:nvSpPr>
          <p:cNvPr id="292" name="Google Shape;292;p39"/>
          <p:cNvSpPr/>
          <p:nvPr/>
        </p:nvSpPr>
        <p:spPr>
          <a:xfrm>
            <a:off x="2056650" y="423600"/>
            <a:ext cx="5436900" cy="4296300"/>
          </a:xfrm>
          <a:prstGeom prst="roundRect">
            <a:avLst>
              <a:gd fmla="val 16667" name="adj"/>
            </a:avLst>
          </a:prstGeom>
          <a:solidFill>
            <a:srgbClr val="FFFFFF"/>
          </a:solidFill>
          <a:ln cap="flat" cmpd="sng" w="9525">
            <a:solidFill>
              <a:srgbClr val="FFFFFF"/>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3" name="Google Shape;293;p39"/>
          <p:cNvSpPr txBox="1"/>
          <p:nvPr>
            <p:ph type="title"/>
          </p:nvPr>
        </p:nvSpPr>
        <p:spPr>
          <a:xfrm>
            <a:off x="2888400" y="455025"/>
            <a:ext cx="3367200" cy="755700"/>
          </a:xfrm>
          <a:prstGeom prst="rect">
            <a:avLst/>
          </a:prstGeom>
        </p:spPr>
        <p:txBody>
          <a:bodyPr anchorCtr="0" anchor="b" bIns="91425" lIns="91425" spcFirstLastPara="1" rIns="91425" wrap="square" tIns="91425">
            <a:noAutofit/>
          </a:bodyPr>
          <a:lstStyle/>
          <a:p>
            <a:pPr indent="0" lvl="0" marL="0" rtl="0" algn="ctr">
              <a:spcBef>
                <a:spcPts val="0"/>
              </a:spcBef>
              <a:spcAft>
                <a:spcPts val="0"/>
              </a:spcAft>
              <a:buNone/>
            </a:pPr>
            <a:r>
              <a:rPr lang="en" sz="2700" u="sng">
                <a:solidFill>
                  <a:srgbClr val="000000"/>
                </a:solidFill>
                <a:latin typeface="Comfortaa"/>
                <a:ea typeface="Comfortaa"/>
                <a:cs typeface="Comfortaa"/>
                <a:sym typeface="Comfortaa"/>
              </a:rPr>
              <a:t>Agenda</a:t>
            </a:r>
            <a:endParaRPr sz="2700" u="sng">
              <a:solidFill>
                <a:srgbClr val="000000"/>
              </a:solidFill>
              <a:latin typeface="Comfortaa"/>
              <a:ea typeface="Comfortaa"/>
              <a:cs typeface="Comfortaa"/>
              <a:sym typeface="Comfortaa"/>
            </a:endParaRPr>
          </a:p>
        </p:txBody>
      </p:sp>
      <p:sp>
        <p:nvSpPr>
          <p:cNvPr id="294" name="Google Shape;294;p39"/>
          <p:cNvSpPr txBox="1"/>
          <p:nvPr>
            <p:ph idx="1" type="body"/>
          </p:nvPr>
        </p:nvSpPr>
        <p:spPr>
          <a:xfrm>
            <a:off x="2202709" y="1268225"/>
            <a:ext cx="5144700" cy="3062100"/>
          </a:xfrm>
          <a:prstGeom prst="rect">
            <a:avLst/>
          </a:prstGeom>
        </p:spPr>
        <p:txBody>
          <a:bodyPr anchorCtr="0" anchor="t" bIns="91425" lIns="91425" spcFirstLastPara="1" rIns="91425" wrap="square" tIns="91425">
            <a:noAutofit/>
          </a:bodyPr>
          <a:lstStyle/>
          <a:p>
            <a:pPr indent="-334803" lvl="0" marL="457200" rtl="0" algn="l">
              <a:lnSpc>
                <a:spcPct val="200000"/>
              </a:lnSpc>
              <a:spcBef>
                <a:spcPts val="0"/>
              </a:spcBef>
              <a:spcAft>
                <a:spcPts val="0"/>
              </a:spcAft>
              <a:buClr>
                <a:srgbClr val="000000"/>
              </a:buClr>
              <a:buSzPts val="1673"/>
              <a:buAutoNum type="arabicPeriod"/>
            </a:pPr>
            <a:r>
              <a:rPr lang="en" sz="1672">
                <a:solidFill>
                  <a:srgbClr val="000000"/>
                </a:solidFill>
              </a:rPr>
              <a:t>Introductions and Agreement</a:t>
            </a:r>
            <a:endParaRPr sz="1672">
              <a:solidFill>
                <a:srgbClr val="000000"/>
              </a:solidFill>
            </a:endParaRPr>
          </a:p>
          <a:p>
            <a:pPr indent="-334803" lvl="0" marL="457200" rtl="0" algn="l">
              <a:lnSpc>
                <a:spcPct val="200000"/>
              </a:lnSpc>
              <a:spcBef>
                <a:spcPts val="0"/>
              </a:spcBef>
              <a:spcAft>
                <a:spcPts val="0"/>
              </a:spcAft>
              <a:buClr>
                <a:srgbClr val="000000"/>
              </a:buClr>
              <a:buSzPts val="1673"/>
              <a:buAutoNum type="arabicPeriod"/>
            </a:pPr>
            <a:r>
              <a:rPr lang="en" sz="1672">
                <a:solidFill>
                  <a:srgbClr val="000000"/>
                </a:solidFill>
              </a:rPr>
              <a:t>An Overview of LGBTQ+ Rights in the US</a:t>
            </a:r>
            <a:endParaRPr sz="1672">
              <a:solidFill>
                <a:srgbClr val="000000"/>
              </a:solidFill>
            </a:endParaRPr>
          </a:p>
          <a:p>
            <a:pPr indent="-334803" lvl="0" marL="457200" rtl="0" algn="l">
              <a:lnSpc>
                <a:spcPct val="200000"/>
              </a:lnSpc>
              <a:spcBef>
                <a:spcPts val="0"/>
              </a:spcBef>
              <a:spcAft>
                <a:spcPts val="0"/>
              </a:spcAft>
              <a:buClr>
                <a:srgbClr val="000000"/>
              </a:buClr>
              <a:buSzPts val="1673"/>
              <a:buAutoNum type="arabicPeriod"/>
            </a:pPr>
            <a:r>
              <a:rPr lang="en" sz="1672">
                <a:solidFill>
                  <a:srgbClr val="000000"/>
                </a:solidFill>
              </a:rPr>
              <a:t>Support Looks Like → Education</a:t>
            </a:r>
            <a:endParaRPr sz="1672">
              <a:solidFill>
                <a:srgbClr val="000000"/>
              </a:solidFill>
            </a:endParaRPr>
          </a:p>
          <a:p>
            <a:pPr indent="-334803" lvl="0" marL="457200" rtl="0" algn="l">
              <a:lnSpc>
                <a:spcPct val="200000"/>
              </a:lnSpc>
              <a:spcBef>
                <a:spcPts val="0"/>
              </a:spcBef>
              <a:spcAft>
                <a:spcPts val="0"/>
              </a:spcAft>
              <a:buClr>
                <a:srgbClr val="000000"/>
              </a:buClr>
              <a:buSzPts val="1673"/>
              <a:buAutoNum type="arabicPeriod"/>
            </a:pPr>
            <a:r>
              <a:rPr lang="en" sz="1672">
                <a:solidFill>
                  <a:srgbClr val="000000"/>
                </a:solidFill>
              </a:rPr>
              <a:t>Support Looks Like → Trust Their Experiences</a:t>
            </a:r>
            <a:endParaRPr sz="1672">
              <a:solidFill>
                <a:srgbClr val="000000"/>
              </a:solidFill>
            </a:endParaRPr>
          </a:p>
          <a:p>
            <a:pPr indent="-334803" lvl="0" marL="457200" rtl="0" algn="l">
              <a:lnSpc>
                <a:spcPct val="200000"/>
              </a:lnSpc>
              <a:spcBef>
                <a:spcPts val="0"/>
              </a:spcBef>
              <a:spcAft>
                <a:spcPts val="0"/>
              </a:spcAft>
              <a:buClr>
                <a:srgbClr val="000000"/>
              </a:buClr>
              <a:buSzPts val="1673"/>
              <a:buAutoNum type="arabicPeriod"/>
            </a:pPr>
            <a:r>
              <a:rPr lang="en" sz="1672">
                <a:solidFill>
                  <a:srgbClr val="000000"/>
                </a:solidFill>
              </a:rPr>
              <a:t>Support Looks Like → Making Mistakes</a:t>
            </a:r>
            <a:endParaRPr sz="1672">
              <a:solidFill>
                <a:srgbClr val="000000"/>
              </a:solidFill>
            </a:endParaRPr>
          </a:p>
          <a:p>
            <a:pPr indent="-334803" lvl="0" marL="457200" rtl="0" algn="l">
              <a:lnSpc>
                <a:spcPct val="200000"/>
              </a:lnSpc>
              <a:spcBef>
                <a:spcPts val="0"/>
              </a:spcBef>
              <a:spcAft>
                <a:spcPts val="0"/>
              </a:spcAft>
              <a:buClr>
                <a:srgbClr val="000000"/>
              </a:buClr>
              <a:buSzPts val="1673"/>
              <a:buAutoNum type="arabicPeriod"/>
            </a:pPr>
            <a:r>
              <a:rPr lang="en" sz="1672">
                <a:solidFill>
                  <a:srgbClr val="000000"/>
                </a:solidFill>
              </a:rPr>
              <a:t>Group Allyship Brainstorm</a:t>
            </a:r>
            <a:endParaRPr sz="1672">
              <a:solidFill>
                <a:srgbClr val="000000"/>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CEFEA1">
            <a:alpha val="60120"/>
          </a:srgbClr>
        </a:solidFill>
      </p:bgPr>
    </p:bg>
    <p:spTree>
      <p:nvGrpSpPr>
        <p:cNvPr id="298" name="Shape 298"/>
        <p:cNvGrpSpPr/>
        <p:nvPr/>
      </p:nvGrpSpPr>
      <p:grpSpPr>
        <a:xfrm>
          <a:off x="0" y="0"/>
          <a:ext cx="0" cy="0"/>
          <a:chOff x="0" y="0"/>
          <a:chExt cx="0" cy="0"/>
        </a:xfrm>
      </p:grpSpPr>
      <p:sp>
        <p:nvSpPr>
          <p:cNvPr id="299" name="Google Shape;299;p40"/>
          <p:cNvSpPr/>
          <p:nvPr/>
        </p:nvSpPr>
        <p:spPr>
          <a:xfrm>
            <a:off x="1484700" y="220150"/>
            <a:ext cx="6174600" cy="9948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00" name="Google Shape;300;p40"/>
          <p:cNvSpPr txBox="1"/>
          <p:nvPr>
            <p:ph type="title"/>
          </p:nvPr>
        </p:nvSpPr>
        <p:spPr>
          <a:xfrm>
            <a:off x="1484700" y="339700"/>
            <a:ext cx="6174600" cy="755700"/>
          </a:xfrm>
          <a:prstGeom prst="rect">
            <a:avLst/>
          </a:prstGeom>
        </p:spPr>
        <p:txBody>
          <a:bodyPr anchorCtr="0" anchor="ctr" bIns="91425" lIns="91425" spcFirstLastPara="1" rIns="91425" wrap="square" tIns="91425">
            <a:normAutofit fontScale="90000"/>
          </a:bodyPr>
          <a:lstStyle/>
          <a:p>
            <a:pPr indent="0" lvl="0" marL="0" rtl="0" algn="ctr">
              <a:spcBef>
                <a:spcPts val="0"/>
              </a:spcBef>
              <a:spcAft>
                <a:spcPts val="0"/>
              </a:spcAft>
              <a:buNone/>
            </a:pPr>
            <a:r>
              <a:rPr lang="en" sz="3200">
                <a:solidFill>
                  <a:srgbClr val="202729"/>
                </a:solidFill>
                <a:latin typeface="Comfortaa"/>
                <a:ea typeface="Comfortaa"/>
                <a:cs typeface="Comfortaa"/>
                <a:sym typeface="Comfortaa"/>
              </a:rPr>
              <a:t>Why are we talking about LGBTQ+ identity today? </a:t>
            </a:r>
            <a:endParaRPr sz="3200">
              <a:solidFill>
                <a:srgbClr val="202729"/>
              </a:solidFill>
              <a:latin typeface="Comfortaa"/>
              <a:ea typeface="Comfortaa"/>
              <a:cs typeface="Comfortaa"/>
              <a:sym typeface="Comfortaa"/>
            </a:endParaRPr>
          </a:p>
        </p:txBody>
      </p:sp>
      <p:pic>
        <p:nvPicPr>
          <p:cNvPr id="301" name="Google Shape;301;p40"/>
          <p:cNvPicPr preferRelativeResize="0"/>
          <p:nvPr/>
        </p:nvPicPr>
        <p:blipFill>
          <a:blip r:embed="rId3">
            <a:alphaModFix/>
          </a:blip>
          <a:stretch>
            <a:fillRect/>
          </a:stretch>
        </p:blipFill>
        <p:spPr>
          <a:xfrm>
            <a:off x="2801775" y="1382900"/>
            <a:ext cx="3540450" cy="354045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305" name="Shape 305"/>
        <p:cNvGrpSpPr/>
        <p:nvPr/>
      </p:nvGrpSpPr>
      <p:grpSpPr>
        <a:xfrm>
          <a:off x="0" y="0"/>
          <a:ext cx="0" cy="0"/>
          <a:chOff x="0" y="0"/>
          <a:chExt cx="0" cy="0"/>
        </a:xfrm>
      </p:grpSpPr>
      <p:sp>
        <p:nvSpPr>
          <p:cNvPr id="306" name="Google Shape;306;p41"/>
          <p:cNvSpPr/>
          <p:nvPr/>
        </p:nvSpPr>
        <p:spPr>
          <a:xfrm>
            <a:off x="1486950" y="289325"/>
            <a:ext cx="6170100" cy="7728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07" name="Google Shape;307;p41"/>
          <p:cNvSpPr txBox="1"/>
          <p:nvPr>
            <p:ph type="title"/>
          </p:nvPr>
        </p:nvSpPr>
        <p:spPr>
          <a:xfrm>
            <a:off x="1486938" y="455968"/>
            <a:ext cx="6170100" cy="43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2280">
                <a:solidFill>
                  <a:srgbClr val="202729"/>
                </a:solidFill>
                <a:latin typeface="Comfortaa"/>
                <a:ea typeface="Comfortaa"/>
                <a:cs typeface="Comfortaa"/>
                <a:sym typeface="Comfortaa"/>
              </a:rPr>
              <a:t>Hate Crimes Targeting LGBTQ+ People Are On the Rise</a:t>
            </a:r>
            <a:endParaRPr b="1" sz="2280">
              <a:solidFill>
                <a:srgbClr val="202729"/>
              </a:solidFill>
              <a:latin typeface="Comfortaa"/>
              <a:ea typeface="Comfortaa"/>
              <a:cs typeface="Comfortaa"/>
              <a:sym typeface="Comfortaa"/>
            </a:endParaRPr>
          </a:p>
        </p:txBody>
      </p:sp>
      <p:sp>
        <p:nvSpPr>
          <p:cNvPr id="308" name="Google Shape;308;p41"/>
          <p:cNvSpPr txBox="1"/>
          <p:nvPr>
            <p:ph idx="1" type="body"/>
          </p:nvPr>
        </p:nvSpPr>
        <p:spPr>
          <a:xfrm>
            <a:off x="813725" y="1226000"/>
            <a:ext cx="7605000" cy="3339000"/>
          </a:xfrm>
          <a:prstGeom prst="rect">
            <a:avLst/>
          </a:prstGeom>
        </p:spPr>
        <p:txBody>
          <a:bodyPr anchorCtr="0" anchor="t" bIns="91425" lIns="91425" spcFirstLastPara="1" rIns="91425" wrap="square" tIns="91425">
            <a:noAutofit/>
          </a:bodyPr>
          <a:lstStyle/>
          <a:p>
            <a:pPr indent="-336550" lvl="0" marL="457200" rtl="0" algn="l">
              <a:lnSpc>
                <a:spcPct val="150000"/>
              </a:lnSpc>
              <a:spcBef>
                <a:spcPts val="0"/>
              </a:spcBef>
              <a:spcAft>
                <a:spcPts val="0"/>
              </a:spcAft>
              <a:buClr>
                <a:srgbClr val="000000"/>
              </a:buClr>
              <a:buSzPts val="1700"/>
              <a:buChar char="●"/>
            </a:pPr>
            <a:r>
              <a:rPr lang="en" sz="1700">
                <a:solidFill>
                  <a:srgbClr val="000000"/>
                </a:solidFill>
              </a:rPr>
              <a:t>The 2022 FBI Crime in the Nation Report</a:t>
            </a:r>
            <a:endParaRPr sz="1700">
              <a:solidFill>
                <a:srgbClr val="000000"/>
              </a:solidFill>
            </a:endParaRPr>
          </a:p>
          <a:p>
            <a:pPr indent="-336550" lvl="1" marL="914400" rtl="0" algn="l">
              <a:lnSpc>
                <a:spcPct val="150000"/>
              </a:lnSpc>
              <a:spcBef>
                <a:spcPts val="0"/>
              </a:spcBef>
              <a:spcAft>
                <a:spcPts val="0"/>
              </a:spcAft>
              <a:buClr>
                <a:srgbClr val="000000"/>
              </a:buClr>
              <a:buSzPts val="1700"/>
              <a:buChar char="○"/>
            </a:pPr>
            <a:r>
              <a:rPr lang="en" sz="1700">
                <a:solidFill>
                  <a:srgbClr val="000000"/>
                </a:solidFill>
              </a:rPr>
              <a:t>The FBI reported a 19% increase in single-bias hate crimes against LGBTQ+ individuals</a:t>
            </a:r>
            <a:endParaRPr sz="1700">
              <a:solidFill>
                <a:srgbClr val="000000"/>
              </a:solidFill>
            </a:endParaRPr>
          </a:p>
          <a:p>
            <a:pPr indent="-336550" lvl="2" marL="1371600" rtl="0" algn="l">
              <a:lnSpc>
                <a:spcPct val="150000"/>
              </a:lnSpc>
              <a:spcBef>
                <a:spcPts val="0"/>
              </a:spcBef>
              <a:spcAft>
                <a:spcPts val="0"/>
              </a:spcAft>
              <a:buClr>
                <a:srgbClr val="000000"/>
              </a:buClr>
              <a:buSzPts val="1700"/>
              <a:buChar char="■"/>
            </a:pPr>
            <a:r>
              <a:rPr lang="en" sz="1700">
                <a:solidFill>
                  <a:srgbClr val="000000"/>
                </a:solidFill>
              </a:rPr>
              <a:t>Total of 622 incidents nationwide</a:t>
            </a:r>
            <a:endParaRPr sz="1700">
              <a:solidFill>
                <a:srgbClr val="000000"/>
              </a:solidFill>
            </a:endParaRPr>
          </a:p>
          <a:p>
            <a:pPr indent="-336550" lvl="1" marL="914400" rtl="0" algn="l">
              <a:lnSpc>
                <a:spcPct val="150000"/>
              </a:lnSpc>
              <a:spcBef>
                <a:spcPts val="0"/>
              </a:spcBef>
              <a:spcAft>
                <a:spcPts val="0"/>
              </a:spcAft>
              <a:buClr>
                <a:srgbClr val="000000"/>
              </a:buClr>
              <a:buSzPts val="1700"/>
              <a:buChar char="○"/>
            </a:pPr>
            <a:r>
              <a:rPr lang="en" sz="1700">
                <a:solidFill>
                  <a:srgbClr val="000000"/>
                </a:solidFill>
              </a:rPr>
              <a:t>Anti-transgender bias rose more than 35% in 2022</a:t>
            </a:r>
            <a:endParaRPr sz="1700">
              <a:solidFill>
                <a:srgbClr val="000000"/>
              </a:solidFill>
            </a:endParaRPr>
          </a:p>
          <a:p>
            <a:pPr indent="-336550" lvl="2" marL="1371600" rtl="0" algn="l">
              <a:lnSpc>
                <a:spcPct val="150000"/>
              </a:lnSpc>
              <a:spcBef>
                <a:spcPts val="0"/>
              </a:spcBef>
              <a:spcAft>
                <a:spcPts val="0"/>
              </a:spcAft>
              <a:buClr>
                <a:srgbClr val="000000"/>
              </a:buClr>
              <a:buSzPts val="1700"/>
              <a:buChar char="■"/>
            </a:pPr>
            <a:r>
              <a:rPr lang="en" sz="1700">
                <a:solidFill>
                  <a:srgbClr val="000000"/>
                </a:solidFill>
              </a:rPr>
              <a:t>Total of 338 incidents nationwide</a:t>
            </a:r>
            <a:endParaRPr sz="1700">
              <a:solidFill>
                <a:srgbClr val="000000"/>
              </a:solidFill>
            </a:endParaRPr>
          </a:p>
          <a:p>
            <a:pPr indent="-336550" lvl="0" marL="457200" rtl="0" algn="l">
              <a:lnSpc>
                <a:spcPct val="150000"/>
              </a:lnSpc>
              <a:spcBef>
                <a:spcPts val="0"/>
              </a:spcBef>
              <a:spcAft>
                <a:spcPts val="0"/>
              </a:spcAft>
              <a:buClr>
                <a:srgbClr val="000000"/>
              </a:buClr>
              <a:buSzPts val="1700"/>
              <a:buChar char="●"/>
            </a:pPr>
            <a:r>
              <a:rPr lang="en" sz="1700">
                <a:solidFill>
                  <a:srgbClr val="000000"/>
                </a:solidFill>
              </a:rPr>
              <a:t>In 2023, </a:t>
            </a:r>
            <a:r>
              <a:rPr i="1" lang="en" sz="1700">
                <a:solidFill>
                  <a:srgbClr val="000000"/>
                </a:solidFill>
              </a:rPr>
              <a:t>at least </a:t>
            </a:r>
            <a:r>
              <a:rPr lang="en" sz="1700">
                <a:solidFill>
                  <a:srgbClr val="000000"/>
                </a:solidFill>
              </a:rPr>
              <a:t>32 trans people were killed due to their gender identity according to the Human Rights Campaign</a:t>
            </a:r>
            <a:endParaRPr sz="1700">
              <a:solidFill>
                <a:srgbClr val="000000"/>
              </a:solidFill>
            </a:endParaRPr>
          </a:p>
          <a:p>
            <a:pPr indent="-336550" lvl="1" marL="914400" rtl="0" algn="l">
              <a:lnSpc>
                <a:spcPct val="150000"/>
              </a:lnSpc>
              <a:spcBef>
                <a:spcPts val="0"/>
              </a:spcBef>
              <a:spcAft>
                <a:spcPts val="0"/>
              </a:spcAft>
              <a:buClr>
                <a:srgbClr val="000000"/>
              </a:buClr>
              <a:buSzPts val="1700"/>
              <a:buChar char="○"/>
            </a:pPr>
            <a:r>
              <a:rPr lang="en" sz="1700">
                <a:solidFill>
                  <a:srgbClr val="000000"/>
                </a:solidFill>
              </a:rPr>
              <a:t>The actual number is likely higher, reporting is difficult</a:t>
            </a:r>
            <a:endParaRPr sz="1700">
              <a:solidFill>
                <a:srgbClr val="000000"/>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90E1E1">
            <a:alpha val="47620"/>
          </a:srgbClr>
        </a:solidFill>
      </p:bgPr>
    </p:bg>
    <p:spTree>
      <p:nvGrpSpPr>
        <p:cNvPr id="312" name="Shape 312"/>
        <p:cNvGrpSpPr/>
        <p:nvPr/>
      </p:nvGrpSpPr>
      <p:grpSpPr>
        <a:xfrm>
          <a:off x="0" y="0"/>
          <a:ext cx="0" cy="0"/>
          <a:chOff x="0" y="0"/>
          <a:chExt cx="0" cy="0"/>
        </a:xfrm>
      </p:grpSpPr>
      <p:pic>
        <p:nvPicPr>
          <p:cNvPr id="313" name="Google Shape;313;p42"/>
          <p:cNvPicPr preferRelativeResize="0"/>
          <p:nvPr/>
        </p:nvPicPr>
        <p:blipFill>
          <a:blip r:embed="rId3">
            <a:alphaModFix/>
          </a:blip>
          <a:stretch>
            <a:fillRect/>
          </a:stretch>
        </p:blipFill>
        <p:spPr>
          <a:xfrm>
            <a:off x="697775" y="1156923"/>
            <a:ext cx="7748449" cy="3745400"/>
          </a:xfrm>
          <a:prstGeom prst="rect">
            <a:avLst/>
          </a:prstGeom>
          <a:noFill/>
          <a:ln>
            <a:noFill/>
          </a:ln>
        </p:spPr>
      </p:pic>
      <p:sp>
        <p:nvSpPr>
          <p:cNvPr id="314" name="Google Shape;314;p42"/>
          <p:cNvSpPr/>
          <p:nvPr/>
        </p:nvSpPr>
        <p:spPr>
          <a:xfrm>
            <a:off x="1486950" y="245125"/>
            <a:ext cx="6170100" cy="7728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15" name="Google Shape;315;p42"/>
          <p:cNvSpPr txBox="1"/>
          <p:nvPr>
            <p:ph type="title"/>
          </p:nvPr>
        </p:nvSpPr>
        <p:spPr>
          <a:xfrm>
            <a:off x="1486938" y="411768"/>
            <a:ext cx="6170100" cy="43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b="1" lang="en" sz="2280">
                <a:solidFill>
                  <a:srgbClr val="202729"/>
                </a:solidFill>
                <a:latin typeface="Comfortaa"/>
                <a:ea typeface="Comfortaa"/>
                <a:cs typeface="Comfortaa"/>
                <a:sym typeface="Comfortaa"/>
              </a:rPr>
              <a:t>In 2023, at least 32 trans people were killed due to their gender identity</a:t>
            </a:r>
            <a:endParaRPr b="1" sz="2280">
              <a:solidFill>
                <a:srgbClr val="202729"/>
              </a:solidFill>
              <a:latin typeface="Comfortaa"/>
              <a:ea typeface="Comfortaa"/>
              <a:cs typeface="Comfortaa"/>
              <a:sym typeface="Comfortaa"/>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6B26B">
            <a:alpha val="60120"/>
          </a:srgbClr>
        </a:solidFill>
      </p:bgPr>
    </p:bg>
    <p:spTree>
      <p:nvGrpSpPr>
        <p:cNvPr id="319" name="Shape 319"/>
        <p:cNvGrpSpPr/>
        <p:nvPr/>
      </p:nvGrpSpPr>
      <p:grpSpPr>
        <a:xfrm>
          <a:off x="0" y="0"/>
          <a:ext cx="0" cy="0"/>
          <a:chOff x="0" y="0"/>
          <a:chExt cx="0" cy="0"/>
        </a:xfrm>
      </p:grpSpPr>
      <p:sp>
        <p:nvSpPr>
          <p:cNvPr id="320" name="Google Shape;320;p43"/>
          <p:cNvSpPr/>
          <p:nvPr/>
        </p:nvSpPr>
        <p:spPr>
          <a:xfrm>
            <a:off x="740100" y="238575"/>
            <a:ext cx="7663800" cy="578400"/>
          </a:xfrm>
          <a:prstGeom prst="roundRect">
            <a:avLst>
              <a:gd fmla="val 16667" name="adj"/>
            </a:avLst>
          </a:prstGeom>
          <a:solidFill>
            <a:schemeClr val="dk1"/>
          </a:solidFill>
          <a:ln cap="flat" cmpd="sng" w="9525">
            <a:solidFill>
              <a:schemeClr val="dk2"/>
            </a:solidFill>
            <a:prstDash val="solid"/>
            <a:round/>
            <a:headEnd len="sm" w="sm" type="none"/>
            <a:tailEnd len="sm" w="sm" type="none"/>
          </a:ln>
          <a:effectLst>
            <a:outerShdw blurRad="57150" rotWithShape="0" algn="bl" dir="5400000" dist="19050">
              <a:srgbClr val="000000">
                <a:alpha val="50000"/>
              </a:srgbClr>
            </a:outerShdw>
          </a:effectLst>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
        <p:nvSpPr>
          <p:cNvPr id="321" name="Google Shape;321;p43"/>
          <p:cNvSpPr txBox="1"/>
          <p:nvPr>
            <p:ph idx="4294967295" type="title"/>
          </p:nvPr>
        </p:nvSpPr>
        <p:spPr>
          <a:xfrm>
            <a:off x="740100" y="308093"/>
            <a:ext cx="7663800" cy="4395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SzPts val="990"/>
              <a:buNone/>
            </a:pPr>
            <a:r>
              <a:rPr lang="en" sz="2780">
                <a:solidFill>
                  <a:srgbClr val="202729"/>
                </a:solidFill>
                <a:latin typeface="Comfortaa"/>
                <a:ea typeface="Comfortaa"/>
                <a:cs typeface="Comfortaa"/>
                <a:sym typeface="Comfortaa"/>
              </a:rPr>
              <a:t>LGBTQ+ Individuals Are More At Risk</a:t>
            </a:r>
            <a:endParaRPr sz="2780">
              <a:solidFill>
                <a:srgbClr val="202729"/>
              </a:solidFill>
              <a:latin typeface="Comfortaa"/>
              <a:ea typeface="Comfortaa"/>
              <a:cs typeface="Comfortaa"/>
              <a:sym typeface="Comfortaa"/>
            </a:endParaRPr>
          </a:p>
        </p:txBody>
      </p:sp>
      <p:sp>
        <p:nvSpPr>
          <p:cNvPr id="322" name="Google Shape;322;p43"/>
          <p:cNvSpPr txBox="1"/>
          <p:nvPr>
            <p:ph idx="4294967295" type="body"/>
          </p:nvPr>
        </p:nvSpPr>
        <p:spPr>
          <a:xfrm>
            <a:off x="233250" y="953350"/>
            <a:ext cx="8677500" cy="3339000"/>
          </a:xfrm>
          <a:prstGeom prst="rect">
            <a:avLst/>
          </a:prstGeom>
        </p:spPr>
        <p:txBody>
          <a:bodyPr anchorCtr="0" anchor="t" bIns="91425" lIns="91425" spcFirstLastPara="1" rIns="91425" wrap="square" tIns="91425">
            <a:noAutofit/>
          </a:bodyPr>
          <a:lstStyle/>
          <a:p>
            <a:pPr indent="-330200" lvl="0" marL="457200" rtl="0" algn="l">
              <a:lnSpc>
                <a:spcPct val="150000"/>
              </a:lnSpc>
              <a:spcBef>
                <a:spcPts val="0"/>
              </a:spcBef>
              <a:spcAft>
                <a:spcPts val="0"/>
              </a:spcAft>
              <a:buClr>
                <a:srgbClr val="000000"/>
              </a:buClr>
              <a:buSzPts val="1600"/>
              <a:buChar char="●"/>
            </a:pPr>
            <a:r>
              <a:rPr lang="en" sz="1600">
                <a:solidFill>
                  <a:srgbClr val="000000"/>
                </a:solidFill>
              </a:rPr>
              <a:t>More than 1 in 3 LGBTQ Americans faced discrimination of some kind in the past year, including more than 3 in 5 transgender Americans (Center for American Progress)</a:t>
            </a:r>
            <a:endParaRPr sz="1600">
              <a:solidFill>
                <a:srgbClr val="000000"/>
              </a:solidFill>
            </a:endParaRPr>
          </a:p>
          <a:p>
            <a:pPr indent="-330200" lvl="0" marL="457200" rtl="0" algn="l">
              <a:lnSpc>
                <a:spcPct val="150000"/>
              </a:lnSpc>
              <a:spcBef>
                <a:spcPts val="0"/>
              </a:spcBef>
              <a:spcAft>
                <a:spcPts val="0"/>
              </a:spcAft>
              <a:buClr>
                <a:srgbClr val="000000"/>
              </a:buClr>
              <a:buSzPts val="1600"/>
              <a:buChar char="●"/>
            </a:pPr>
            <a:r>
              <a:rPr lang="en" sz="1600">
                <a:solidFill>
                  <a:srgbClr val="000000"/>
                </a:solidFill>
              </a:rPr>
              <a:t>According to the National Network for Youth, 40% of youth experiencing homelessness identify as LGBTQ+</a:t>
            </a:r>
            <a:endParaRPr sz="1600">
              <a:solidFill>
                <a:srgbClr val="000000"/>
              </a:solidFill>
            </a:endParaRPr>
          </a:p>
          <a:p>
            <a:pPr indent="-330200" lvl="1" marL="914400" rtl="0" algn="l">
              <a:lnSpc>
                <a:spcPct val="150000"/>
              </a:lnSpc>
              <a:spcBef>
                <a:spcPts val="0"/>
              </a:spcBef>
              <a:spcAft>
                <a:spcPts val="0"/>
              </a:spcAft>
              <a:buClr>
                <a:srgbClr val="000000"/>
              </a:buClr>
              <a:buSzPts val="1600"/>
              <a:buChar char="○"/>
            </a:pPr>
            <a:r>
              <a:rPr lang="en" sz="1600">
                <a:solidFill>
                  <a:srgbClr val="000000"/>
                </a:solidFill>
              </a:rPr>
              <a:t>This number increases within BIPOC LGBTQ+ youth populations</a:t>
            </a:r>
            <a:endParaRPr sz="1600">
              <a:solidFill>
                <a:srgbClr val="000000"/>
              </a:solidFill>
            </a:endParaRPr>
          </a:p>
          <a:p>
            <a:pPr indent="-330200" lvl="0" marL="457200" rtl="0" algn="l">
              <a:lnSpc>
                <a:spcPct val="150000"/>
              </a:lnSpc>
              <a:spcBef>
                <a:spcPts val="0"/>
              </a:spcBef>
              <a:spcAft>
                <a:spcPts val="0"/>
              </a:spcAft>
              <a:buClr>
                <a:srgbClr val="000000"/>
              </a:buClr>
              <a:buSzPts val="1600"/>
              <a:buChar char="●"/>
            </a:pPr>
            <a:r>
              <a:rPr lang="en" sz="1600">
                <a:solidFill>
                  <a:srgbClr val="000000"/>
                </a:solidFill>
              </a:rPr>
              <a:t>45% of LGBTQ+ youth </a:t>
            </a:r>
            <a:r>
              <a:rPr b="1" lang="en" sz="1600">
                <a:solidFill>
                  <a:srgbClr val="000000"/>
                </a:solidFill>
              </a:rPr>
              <a:t>seriously considered </a:t>
            </a:r>
            <a:r>
              <a:rPr lang="en" sz="1600">
                <a:solidFill>
                  <a:srgbClr val="000000"/>
                </a:solidFill>
              </a:rPr>
              <a:t>attempting suicide in 2022</a:t>
            </a:r>
            <a:endParaRPr sz="1600">
              <a:solidFill>
                <a:srgbClr val="000000"/>
              </a:solidFill>
            </a:endParaRPr>
          </a:p>
          <a:p>
            <a:pPr indent="-330200" lvl="1" marL="914400" rtl="0" algn="l">
              <a:lnSpc>
                <a:spcPct val="150000"/>
              </a:lnSpc>
              <a:spcBef>
                <a:spcPts val="0"/>
              </a:spcBef>
              <a:spcAft>
                <a:spcPts val="0"/>
              </a:spcAft>
              <a:buClr>
                <a:srgbClr val="000000"/>
              </a:buClr>
              <a:buSzPts val="1600"/>
              <a:buChar char="○"/>
            </a:pPr>
            <a:r>
              <a:rPr lang="en" sz="1600">
                <a:solidFill>
                  <a:srgbClr val="000000"/>
                </a:solidFill>
              </a:rPr>
              <a:t>1 in 5 transgender and nonbinary youth </a:t>
            </a:r>
            <a:r>
              <a:rPr b="1" lang="en" sz="1600">
                <a:solidFill>
                  <a:srgbClr val="000000"/>
                </a:solidFill>
              </a:rPr>
              <a:t>attempted suicide</a:t>
            </a:r>
            <a:r>
              <a:rPr lang="en" sz="1600">
                <a:solidFill>
                  <a:srgbClr val="000000"/>
                </a:solidFill>
              </a:rPr>
              <a:t> in 2022</a:t>
            </a:r>
            <a:endParaRPr sz="1600">
              <a:solidFill>
                <a:srgbClr val="000000"/>
              </a:solidFill>
            </a:endParaRPr>
          </a:p>
          <a:p>
            <a:pPr indent="-330200" lvl="2" marL="1371600" rtl="0" algn="l">
              <a:lnSpc>
                <a:spcPct val="150000"/>
              </a:lnSpc>
              <a:spcBef>
                <a:spcPts val="0"/>
              </a:spcBef>
              <a:spcAft>
                <a:spcPts val="0"/>
              </a:spcAft>
              <a:buClr>
                <a:srgbClr val="000000"/>
              </a:buClr>
              <a:buSzPts val="1600"/>
              <a:buChar char="■"/>
            </a:pPr>
            <a:r>
              <a:rPr lang="en" sz="1600">
                <a:solidFill>
                  <a:srgbClr val="000000"/>
                </a:solidFill>
              </a:rPr>
              <a:t>(Source: The Trevor Project Youth Mental Health Survey)</a:t>
            </a:r>
            <a:endParaRPr sz="1600">
              <a:solidFill>
                <a:srgbClr val="000000"/>
              </a:solidFill>
            </a:endParaRPr>
          </a:p>
          <a:p>
            <a:pPr indent="-330200" lvl="0" marL="457200" rtl="0" algn="l">
              <a:lnSpc>
                <a:spcPct val="150000"/>
              </a:lnSpc>
              <a:spcBef>
                <a:spcPts val="0"/>
              </a:spcBef>
              <a:spcAft>
                <a:spcPts val="0"/>
              </a:spcAft>
              <a:buClr>
                <a:srgbClr val="000000"/>
              </a:buClr>
              <a:buSzPts val="1600"/>
              <a:buChar char="●"/>
            </a:pPr>
            <a:r>
              <a:rPr lang="en" sz="1600">
                <a:solidFill>
                  <a:srgbClr val="000000"/>
                </a:solidFill>
              </a:rPr>
              <a:t>LGBTQ+ people experience discrimination when accessing healthcare, leading to poorer overall health outcomes and delays in care (Source: Center for American Progress)</a:t>
            </a:r>
            <a:endParaRPr sz="1600">
              <a:solidFill>
                <a:srgbClr val="000000"/>
              </a:solidFill>
            </a:endParaRPr>
          </a:p>
          <a:p>
            <a:pPr indent="-330200" lvl="0" marL="457200" rtl="0" algn="l">
              <a:lnSpc>
                <a:spcPct val="150000"/>
              </a:lnSpc>
              <a:spcBef>
                <a:spcPts val="0"/>
              </a:spcBef>
              <a:spcAft>
                <a:spcPts val="0"/>
              </a:spcAft>
              <a:buClr>
                <a:srgbClr val="000000"/>
              </a:buClr>
              <a:buSzPts val="1600"/>
              <a:buChar char="●"/>
            </a:pPr>
            <a:r>
              <a:rPr lang="en" sz="1600">
                <a:solidFill>
                  <a:srgbClr val="000000"/>
                </a:solidFill>
              </a:rPr>
              <a:t>479 anti-LGBTQ+ bills have been introduced across the US in 2024 so far (ACLU)</a:t>
            </a:r>
            <a:endParaRPr sz="1600">
              <a:solidFill>
                <a:srgbClr val="000000"/>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Geometric">
  <a:themeElements>
    <a:clrScheme name="Geometric">
      <a:dk1>
        <a:srgbClr val="FFFFFF"/>
      </a:dk1>
      <a:lt1>
        <a:srgbClr val="FFFFFF"/>
      </a:lt1>
      <a:dk2>
        <a:srgbClr val="FFFFFF"/>
      </a:dk2>
      <a:lt2>
        <a:srgbClr val="999999"/>
      </a:lt2>
      <a:accent1>
        <a:srgbClr val="F47E32"/>
      </a:accent1>
      <a:accent2>
        <a:srgbClr val="A1D141"/>
      </a:accent2>
      <a:accent3>
        <a:srgbClr val="61C6B3"/>
      </a:accent3>
      <a:accent4>
        <a:srgbClr val="A1D141"/>
      </a:accent4>
      <a:accent5>
        <a:srgbClr val="F47E32"/>
      </a:accent5>
      <a:accent6>
        <a:srgbClr val="61C6B3"/>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Geometric">
  <a:themeElements>
    <a:clrScheme name="Geometric">
      <a:dk1>
        <a:srgbClr val="FFFFFF"/>
      </a:dk1>
      <a:lt1>
        <a:srgbClr val="FFFFFF"/>
      </a:lt1>
      <a:dk2>
        <a:srgbClr val="FFFFFF"/>
      </a:dk2>
      <a:lt2>
        <a:srgbClr val="999999"/>
      </a:lt2>
      <a:accent1>
        <a:srgbClr val="F47E32"/>
      </a:accent1>
      <a:accent2>
        <a:srgbClr val="A1D141"/>
      </a:accent2>
      <a:accent3>
        <a:srgbClr val="61C6B3"/>
      </a:accent3>
      <a:accent4>
        <a:srgbClr val="A1D141"/>
      </a:accent4>
      <a:accent5>
        <a:srgbClr val="F47E32"/>
      </a:accent5>
      <a:accent6>
        <a:srgbClr val="61C6B3"/>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Geometric">
  <a:themeElements>
    <a:clrScheme name="Geometric">
      <a:dk1>
        <a:srgbClr val="FFFFFF"/>
      </a:dk1>
      <a:lt1>
        <a:srgbClr val="FFFFFF"/>
      </a:lt1>
      <a:dk2>
        <a:srgbClr val="FFFFFF"/>
      </a:dk2>
      <a:lt2>
        <a:srgbClr val="999999"/>
      </a:lt2>
      <a:accent1>
        <a:srgbClr val="F47E32"/>
      </a:accent1>
      <a:accent2>
        <a:srgbClr val="A1D141"/>
      </a:accent2>
      <a:accent3>
        <a:srgbClr val="61C6B3"/>
      </a:accent3>
      <a:accent4>
        <a:srgbClr val="A1D141"/>
      </a:accent4>
      <a:accent5>
        <a:srgbClr val="F47E32"/>
      </a:accent5>
      <a:accent6>
        <a:srgbClr val="61C6B3"/>
      </a:accent6>
      <a:hlink>
        <a:srgbClr val="F06292"/>
      </a:hlink>
      <a:folHlink>
        <a:srgbClr val="F0629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